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59" r:id="rId5"/>
    <p:sldId id="262" r:id="rId6"/>
    <p:sldId id="261" r:id="rId7"/>
    <p:sldId id="271" r:id="rId8"/>
    <p:sldId id="263" r:id="rId9"/>
    <p:sldId id="272" r:id="rId10"/>
    <p:sldId id="264" r:id="rId11"/>
    <p:sldId id="270" r:id="rId12"/>
    <p:sldId id="265" r:id="rId13"/>
    <p:sldId id="266" r:id="rId14"/>
    <p:sldId id="267" r:id="rId15"/>
    <p:sldId id="268" r:id="rId16"/>
    <p:sldId id="269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C9557-7A28-4061-84EB-228954CC9291}" type="datetimeFigureOut">
              <a:rPr lang="ru-RU" smtClean="0"/>
              <a:t>02.06.2024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52B3DB8-6BF8-4990-93C7-BC4DCB3A435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C9557-7A28-4061-84EB-228954CC9291}" type="datetimeFigureOut">
              <a:rPr lang="ru-RU" smtClean="0"/>
              <a:t>02.06.2024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B3DB8-6BF8-4990-93C7-BC4DCB3A43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C9557-7A28-4061-84EB-228954CC9291}" type="datetimeFigureOut">
              <a:rPr lang="ru-RU" smtClean="0"/>
              <a:t>02.06.2024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B3DB8-6BF8-4990-93C7-BC4DCB3A43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C9557-7A28-4061-84EB-228954CC9291}" type="datetimeFigureOut">
              <a:rPr lang="ru-RU" smtClean="0"/>
              <a:t>02.06.2024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B3DB8-6BF8-4990-93C7-BC4DCB3A43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C9557-7A28-4061-84EB-228954CC9291}" type="datetimeFigureOut">
              <a:rPr lang="ru-RU" smtClean="0"/>
              <a:t>02.06.2024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B3DB8-6BF8-4990-93C7-BC4DCB3A435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C9557-7A28-4061-84EB-228954CC9291}" type="datetimeFigureOut">
              <a:rPr lang="ru-RU" smtClean="0"/>
              <a:t>02.06.2024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B3DB8-6BF8-4990-93C7-BC4DCB3A435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C9557-7A28-4061-84EB-228954CC9291}" type="datetimeFigureOut">
              <a:rPr lang="ru-RU" smtClean="0"/>
              <a:t>02.06.2024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B3DB8-6BF8-4990-93C7-BC4DCB3A435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C9557-7A28-4061-84EB-228954CC9291}" type="datetimeFigureOut">
              <a:rPr lang="ru-RU" smtClean="0"/>
              <a:t>02.06.2024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B3DB8-6BF8-4990-93C7-BC4DCB3A43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C9557-7A28-4061-84EB-228954CC9291}" type="datetimeFigureOut">
              <a:rPr lang="ru-RU" smtClean="0"/>
              <a:t>02.06.2024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B3DB8-6BF8-4990-93C7-BC4DCB3A43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C9557-7A28-4061-84EB-228954CC9291}" type="datetimeFigureOut">
              <a:rPr lang="ru-RU" smtClean="0"/>
              <a:t>02.06.2024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B3DB8-6BF8-4990-93C7-BC4DCB3A43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C9557-7A28-4061-84EB-228954CC9291}" type="datetimeFigureOut">
              <a:rPr lang="ru-RU" smtClean="0"/>
              <a:t>02.06.2024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2B3DB8-6BF8-4990-93C7-BC4DCB3A435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64DC9557-7A28-4061-84EB-228954CC9291}" type="datetimeFigureOut">
              <a:rPr lang="ru-RU" smtClean="0"/>
              <a:t>02.06.2024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252B3DB8-6BF8-4990-93C7-BC4DCB3A4355}" type="slidenum">
              <a:rPr lang="ru-RU" smtClean="0"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76672"/>
            <a:ext cx="4176464" cy="4400128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Герои города Аксая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ru-RU" b="1" dirty="0" smtClean="0">
                <a:solidFill>
                  <a:srgbClr val="7030A0"/>
                </a:solidFill>
              </a:rPr>
              <a:t>Выполнила :воспитатель</a:t>
            </a:r>
          </a:p>
          <a:p>
            <a:pPr algn="r"/>
            <a:r>
              <a:rPr lang="ru-RU" b="1" dirty="0" smtClean="0">
                <a:solidFill>
                  <a:srgbClr val="7030A0"/>
                </a:solidFill>
              </a:rPr>
              <a:t> Ткачёва С В 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1026" name="Picture 2" descr="C:\Users\Младшая группа\Desktop\Nebolshoy-Aksay — копия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268760"/>
            <a:ext cx="3997194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1746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9"/>
            <a:ext cx="864096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Алексей Рой: Боевой путь храброго советского Героя, который прожил почти 100 лет</a:t>
            </a:r>
            <a:endParaRPr lang="ru-RU" sz="3200" dirty="0">
              <a:solidFill>
                <a:srgbClr val="FF0000"/>
              </a:solidFill>
            </a:endParaRPr>
          </a:p>
          <a:p>
            <a:r>
              <a:rPr lang="ru-RU" b="1" dirty="0" smtClean="0"/>
              <a:t>Многим </a:t>
            </a:r>
            <a:r>
              <a:rPr lang="ru-RU" b="1" dirty="0"/>
              <a:t>фронтовикам Великой Отечественной довелось прожить длинную и счастливую жизнь после победы над нацистской Германией. Они этого заслужили в полной мере, так как смогли прекратить войну и чтобы на земле наступило мирное существование.</a:t>
            </a:r>
          </a:p>
        </p:txBody>
      </p:sp>
      <p:pic>
        <p:nvPicPr>
          <p:cNvPr id="3" name="Рисунок 2" descr="Многим фронтовикам Великой Отечественной довелось прожить длинную и счастливую жизнь после победы над нацистской Германией.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996952"/>
            <a:ext cx="5328592" cy="36724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86578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ладшая группа\Downloads\Награда-из-рук-Губернатора-Ростовской-области-В.Ю.-Голубева-Рою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476672"/>
            <a:ext cx="5688632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332657"/>
            <a:ext cx="280831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Среди этой категории участников ВОВ были и те, кто прожил почти до ста лет и увидел возрождение нового государства в лице России. Одним из таких долгожителей является Рой Алексей </a:t>
            </a:r>
            <a:r>
              <a:rPr lang="ru-RU" dirty="0" err="1"/>
              <a:t>Хрисанович</a:t>
            </a:r>
            <a:r>
              <a:rPr lang="ru-RU" dirty="0"/>
              <a:t>, который был храбрым разведчиком и который заслуженно стал Героем Советского Союза.</a:t>
            </a:r>
          </a:p>
        </p:txBody>
      </p:sp>
    </p:spTree>
    <p:extLst>
      <p:ext uri="{BB962C8B-B14F-4D97-AF65-F5344CB8AC3E}">
        <p14:creationId xmlns:p14="http://schemas.microsoft.com/office/powerpoint/2010/main" val="34954109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667848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Героический путь разведчика</a:t>
            </a:r>
            <a:endParaRPr lang="ru-RU" dirty="0"/>
          </a:p>
          <a:p>
            <a:r>
              <a:rPr lang="ru-RU" dirty="0"/>
              <a:t>Алексей </a:t>
            </a:r>
            <a:r>
              <a:rPr lang="ru-RU" dirty="0" err="1"/>
              <a:t>Хрисанович</a:t>
            </a:r>
            <a:r>
              <a:rPr lang="ru-RU" dirty="0"/>
              <a:t> родился на казахской земле в степных просторах в 1922 году. В его семье было десять братьев вместе с ним. Отец Роя был служащим и поэтому им пришлось перебраться в местность, чтобы он смог найти для себя приличную работу.</a:t>
            </a:r>
          </a:p>
          <a:p>
            <a:r>
              <a:rPr lang="ru-RU" dirty="0"/>
              <a:t>Такое место нашлось в населенном пункте Щепкин </a:t>
            </a:r>
            <a:r>
              <a:rPr lang="ru-RU" dirty="0" err="1"/>
              <a:t>Аксайского</a:t>
            </a:r>
            <a:r>
              <a:rPr lang="ru-RU" dirty="0"/>
              <a:t> района Ростовской области. Там будущий разведчик получил среднее школьное образование. Его призвали в ряды Красной Армии в 1941 году.</a:t>
            </a:r>
          </a:p>
        </p:txBody>
      </p:sp>
      <p:pic>
        <p:nvPicPr>
          <p:cNvPr id="3" name="Рисунок 2" descr="Многим фронтовикам Великой Отечественной довелось прожить длинную и счастливую жизнь после победы над нацистской Германией.-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122970"/>
            <a:ext cx="7200800" cy="35283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638939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2026" y="260648"/>
            <a:ext cx="389792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На тот момент времени прошло всего два месяца с начала Великой Отечественной. Родина была в большой опасности. Поэтому молодой парнишка ни секунды не сомневался в том, что ему нужно на фронт.</a:t>
            </a:r>
          </a:p>
          <a:p>
            <a:r>
              <a:rPr lang="ru-RU" dirty="0"/>
              <a:t>Уже в сентябре Рой принял боевое крещение на Южном фронте, когда войска Красной Армии вели только оборонительные сражения или попадали в плен.</a:t>
            </a:r>
          </a:p>
          <a:p>
            <a:r>
              <a:rPr lang="ru-RU" dirty="0"/>
              <a:t>Через месяц он получил тяжелое ранение и его отправили на длительное время в госпиталь, который находился в далеком тылу - Ашхабаде. После поправки его отправили в один из местных военкоматов обучать военному делу призывников.</a:t>
            </a:r>
          </a:p>
        </p:txBody>
      </p:sp>
      <p:pic>
        <p:nvPicPr>
          <p:cNvPr id="3" name="Рисунок 2" descr="Многим фронтовикам Великой Отечественной довелось прожить длинную и счастливую жизнь после победы над нацистской Германией.-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466725"/>
            <a:ext cx="4896544" cy="339432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817931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548680"/>
            <a:ext cx="4176464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Только осенью 1944 года Алексей </a:t>
            </a:r>
            <a:r>
              <a:rPr lang="ru-RU" dirty="0" err="1"/>
              <a:t>Хрисанович</a:t>
            </a:r>
            <a:r>
              <a:rPr lang="ru-RU" dirty="0"/>
              <a:t> попал снова на передовую. Воевал против гитлеровцев на нескольких фронтах, в том числе на Первом, Втором и Третьем Украинских.</a:t>
            </a:r>
          </a:p>
          <a:p>
            <a:r>
              <a:rPr lang="ru-RU" dirty="0"/>
              <a:t>Свой героизм и самоотверженность герой показал во время Венской наступательной операции, когда буквально за неделю совершил несколько героических поступков. Незадолго до этого Рой при освобождении Будапешта взял в плен машину с тремя солдатами и офицером армии Вермахта.</a:t>
            </a:r>
          </a:p>
          <a:p>
            <a:r>
              <a:rPr lang="ru-RU" dirty="0"/>
              <a:t>Чуть позже на этом же транспорте лично уничтожил более полутора десятка фашистов. За свой подвиг на территории Венгрии мужественный разведчик был представлен к ордену.</a:t>
            </a:r>
          </a:p>
        </p:txBody>
      </p:sp>
      <p:pic>
        <p:nvPicPr>
          <p:cNvPr id="4" name="Picture 2" descr="C:\Users\Младшая группа\Downloads\regnum_picture_161936257676772_b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88640"/>
            <a:ext cx="3048000" cy="436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Users\Младшая группа\Downloads\scale_1200 (2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6380" y="4797152"/>
            <a:ext cx="2495303" cy="1871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20768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4453" y="260648"/>
            <a:ext cx="911954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А теперь стоит поговорить о его участии в освобождении Вены и ее пригородной части. Данная операция пришлась на весну 1945 года, когда был уже старшиной в разведывательном подразделении механизированного корпуса, который входил в состав Второго Украинского фронта.</a:t>
            </a:r>
          </a:p>
          <a:p>
            <a:r>
              <a:rPr lang="ru-RU" dirty="0"/>
              <a:t>Алексей </a:t>
            </a:r>
            <a:r>
              <a:rPr lang="ru-RU" dirty="0" err="1"/>
              <a:t>Хрисанович</a:t>
            </a:r>
            <a:r>
              <a:rPr lang="ru-RU" dirty="0"/>
              <a:t> в одиночку проник в тыл врага, чтобы ликвидировать несколько пулеметных точек. После их уничтожения развернул один из пулеметов и начал стрелять по противнику. В результате от его рук погибло двенадцать фашистов.</a:t>
            </a:r>
          </a:p>
          <a:p>
            <a:r>
              <a:rPr lang="ru-RU" dirty="0"/>
              <a:t>Чуть позже на подступах к самой столице Австрии лично уничтожил пулеметный расчет. Кроме этого пленил двух немцев. На следующий день в составе своего разведывательного подразделения совершил нападение на колонну гитлеровцев, в которой было несколько машин и один бронетранспортер. В результате операции вся техника была уничтожена. Также было пленено два десятка немецких солдат и офицеров.</a:t>
            </a:r>
          </a:p>
        </p:txBody>
      </p:sp>
      <p:pic>
        <p:nvPicPr>
          <p:cNvPr id="7" name="Рисунок 6" descr="Многим фронтовикам Великой Отечественной довелось прожить длинную и счастливую жизнь после победы над нацистской Германией.-4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005064"/>
            <a:ext cx="3087959" cy="27524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08033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04664"/>
            <a:ext cx="639045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За свой героизм и отвагу Рой был представлен командованием к Звезде Героя. Правда, получил он ее только после окончания Великой Отечественной ровно через год в 1946 году.</a:t>
            </a:r>
          </a:p>
          <a:p>
            <a:r>
              <a:rPr lang="ru-RU" dirty="0"/>
              <a:t>После окончания войны вернулся в Ростовскую область, где устроился на работу снабженцем на стекольное предприятие. Что самое удивительное! Ветеран не дожил до ста лет всего шесть лет. Он умер в возрасте 94 лет.</a:t>
            </a:r>
          </a:p>
        </p:txBody>
      </p:sp>
      <p:pic>
        <p:nvPicPr>
          <p:cNvPr id="1026" name="Picture 2" descr="C:\Users\Младшая группа\Downloads\129b6dfc7514acbfa8a43397fbb1ead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732584"/>
            <a:ext cx="5526360" cy="388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37282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47664" y="2492896"/>
            <a:ext cx="714811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</a:rPr>
              <a:t>СПАСИБО ЗА ВНИМАНИЕ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2574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ладшая группа\Desktop\origina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8720"/>
            <a:ext cx="3336307" cy="4448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Младшая группа\Downloads\3377699754730290_94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4647" y="908720"/>
            <a:ext cx="4447794" cy="4448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3568" y="5589240"/>
            <a:ext cx="81663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Площадь Героев города Аксая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1067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Младшая группа\Desktop\scale_1200 (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789040"/>
            <a:ext cx="5250222" cy="3034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Младшая группа\Downloads\lPxr37OJ9m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29846"/>
            <a:ext cx="4968552" cy="3474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8345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Младшая группа\Desktop\Slide000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76672"/>
            <a:ext cx="8280919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75284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Младшая группа\Desktop\VFOwxS7WW_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8"/>
            <a:ext cx="8352928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27959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Младшая группа\Desktop\b4e6afb79f8eeda99aa7c6f1e42353b5-800x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75740"/>
            <a:ext cx="4248472" cy="28213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Младшая группа\Desktop\slide-8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3184268"/>
            <a:ext cx="6480720" cy="3551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39835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Младшая группа\Desktop\da6a71e1f1b6ec398fd674d7629c6e2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476672"/>
            <a:ext cx="4392116" cy="61107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899593" y="980728"/>
            <a:ext cx="345638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НАГРАДНОЙ ЛИСТ </a:t>
            </a:r>
            <a:br>
              <a:rPr lang="ru-RU" sz="2800" b="1" dirty="0" smtClean="0">
                <a:solidFill>
                  <a:srgbClr val="FF0000"/>
                </a:solidFill>
              </a:rPr>
            </a:br>
            <a:r>
              <a:rPr lang="ru-RU" sz="2800" b="1" dirty="0" smtClean="0">
                <a:solidFill>
                  <a:srgbClr val="FF0000"/>
                </a:solidFill>
              </a:rPr>
              <a:t>ГУЛАЕВА НИКОЛАЯ ДМИТРИЕВИЧА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9303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Младшая группа\Downloads\Slide00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810" y="332656"/>
            <a:ext cx="8067700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63644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Младшая группа\Downloads\Гулаев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567280"/>
            <a:ext cx="7992888" cy="395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611560" y="908720"/>
            <a:ext cx="853244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ШКОЛА ГОРОДА АКСАЯ- НОСИТ ИМЯ ГЕРОЯ ВОВ  НИКОЛАЯ ДМИТРИЕВИЧА ГУЛАЕВА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08559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Другая 3">
      <a:dk1>
        <a:sysClr val="windowText" lastClr="000000"/>
      </a:dk1>
      <a:lt1>
        <a:sysClr val="window" lastClr="FFFFFF"/>
      </a:lt1>
      <a:dk2>
        <a:srgbClr val="DFF7C0"/>
      </a:dk2>
      <a:lt2>
        <a:srgbClr val="9FE842"/>
      </a:lt2>
      <a:accent1>
        <a:srgbClr val="40690C"/>
      </a:accent1>
      <a:accent2>
        <a:srgbClr val="9FE842"/>
      </a:accent2>
      <a:accent3>
        <a:srgbClr val="568C11"/>
      </a:accent3>
      <a:accent4>
        <a:srgbClr val="5DCEAF"/>
      </a:accent4>
      <a:accent5>
        <a:srgbClr val="FFB279"/>
      </a:accent5>
      <a:accent6>
        <a:srgbClr val="FFE0C9"/>
      </a:accent6>
      <a:hlink>
        <a:srgbClr val="9FE842"/>
      </a:hlink>
      <a:folHlink>
        <a:srgbClr val="DFF7C0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89</TotalTime>
  <Words>598</Words>
  <Application>Microsoft Office PowerPoint</Application>
  <PresentationFormat>Экран (4:3)</PresentationFormat>
  <Paragraphs>24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Исполнительная</vt:lpstr>
      <vt:lpstr>Герои города Аксая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Герои города Аксая</dc:title>
  <dc:creator>Windows User</dc:creator>
  <cp:lastModifiedBy>Windows User</cp:lastModifiedBy>
  <cp:revision>10</cp:revision>
  <dcterms:created xsi:type="dcterms:W3CDTF">2023-11-08T14:49:21Z</dcterms:created>
  <dcterms:modified xsi:type="dcterms:W3CDTF">2024-06-02T14:17:01Z</dcterms:modified>
</cp:coreProperties>
</file>