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78" r:id="rId3"/>
    <p:sldId id="279" r:id="rId4"/>
    <p:sldId id="272" r:id="rId5"/>
    <p:sldId id="262" r:id="rId6"/>
    <p:sldId id="273" r:id="rId7"/>
    <p:sldId id="263" r:id="rId8"/>
    <p:sldId id="274" r:id="rId9"/>
    <p:sldId id="264" r:id="rId10"/>
    <p:sldId id="275" r:id="rId11"/>
    <p:sldId id="265" r:id="rId12"/>
    <p:sldId id="276" r:id="rId13"/>
    <p:sldId id="268" r:id="rId14"/>
    <p:sldId id="28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7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71AC2-51C1-4221-ADA1-B834AD115E93}" type="datetimeFigureOut">
              <a:rPr lang="ru-RU" smtClean="0"/>
              <a:pPr/>
              <a:t>26.12.2023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13C662-E2FF-41C4-A43B-405BDA64D9D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71AC2-51C1-4221-ADA1-B834AD115E93}" type="datetimeFigureOut">
              <a:rPr lang="ru-RU" smtClean="0"/>
              <a:pPr/>
              <a:t>26.12.2023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3C662-E2FF-41C4-A43B-405BDA64D9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71AC2-51C1-4221-ADA1-B834AD115E93}" type="datetimeFigureOut">
              <a:rPr lang="ru-RU" smtClean="0"/>
              <a:pPr/>
              <a:t>26.12.2023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3C662-E2FF-41C4-A43B-405BDA64D9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1671AC2-51C1-4221-ADA1-B834AD115E93}" type="datetimeFigureOut">
              <a:rPr lang="ru-RU" smtClean="0"/>
              <a:pPr/>
              <a:t>26.12.2023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6713C662-E2FF-41C4-A43B-405BDA64D9D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71AC2-51C1-4221-ADA1-B834AD115E93}" type="datetimeFigureOut">
              <a:rPr lang="ru-RU" smtClean="0"/>
              <a:pPr/>
              <a:t>26.12.2023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3C662-E2FF-41C4-A43B-405BDA64D9D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71AC2-51C1-4221-ADA1-B834AD115E93}" type="datetimeFigureOut">
              <a:rPr lang="ru-RU" smtClean="0"/>
              <a:pPr/>
              <a:t>26.12.2023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3C662-E2FF-41C4-A43B-405BDA64D9D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3C662-E2FF-41C4-A43B-405BDA64D9D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71AC2-51C1-4221-ADA1-B834AD115E93}" type="datetimeFigureOut">
              <a:rPr lang="ru-RU" smtClean="0"/>
              <a:pPr/>
              <a:t>26.12.2023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71AC2-51C1-4221-ADA1-B834AD115E93}" type="datetimeFigureOut">
              <a:rPr lang="ru-RU" smtClean="0"/>
              <a:pPr/>
              <a:t>26.12.2023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3C662-E2FF-41C4-A43B-405BDA64D9D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71AC2-51C1-4221-ADA1-B834AD115E93}" type="datetimeFigureOut">
              <a:rPr lang="ru-RU" smtClean="0"/>
              <a:pPr/>
              <a:t>26.12.2023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3C662-E2FF-41C4-A43B-405BDA64D9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1671AC2-51C1-4221-ADA1-B834AD115E93}" type="datetimeFigureOut">
              <a:rPr lang="ru-RU" smtClean="0"/>
              <a:pPr/>
              <a:t>26.12.2023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713C662-E2FF-41C4-A43B-405BDA64D9D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71AC2-51C1-4221-ADA1-B834AD115E93}" type="datetimeFigureOut">
              <a:rPr lang="ru-RU" smtClean="0"/>
              <a:pPr/>
              <a:t>26.12.2023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13C662-E2FF-41C4-A43B-405BDA64D9D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1671AC2-51C1-4221-ADA1-B834AD115E93}" type="datetimeFigureOut">
              <a:rPr lang="ru-RU" smtClean="0"/>
              <a:pPr/>
              <a:t>26.12.2023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6713C662-E2FF-41C4-A43B-405BDA64D9D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дзаголовок 9"/>
          <p:cNvSpPr>
            <a:spLocks noGrp="1"/>
          </p:cNvSpPr>
          <p:nvPr>
            <p:ph type="subTitle" idx="1"/>
          </p:nvPr>
        </p:nvSpPr>
        <p:spPr>
          <a:xfrm>
            <a:off x="3156640" y="4653136"/>
            <a:ext cx="4583712" cy="1800200"/>
          </a:xfrm>
        </p:spPr>
        <p:txBody>
          <a:bodyPr>
            <a:normAutofit lnSpcReduction="10000"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</a:rPr>
              <a:t>Презентация выполнена воспитателем МБДОУ «Детский сад № </a:t>
            </a:r>
            <a:r>
              <a:rPr lang="ru-RU" b="1" dirty="0" smtClean="0">
                <a:solidFill>
                  <a:schemeClr val="bg1"/>
                </a:solidFill>
              </a:rPr>
              <a:t>13 СКАЗКА» </a:t>
            </a:r>
            <a:r>
              <a:rPr lang="ru-RU" b="1" dirty="0" err="1" smtClean="0">
                <a:solidFill>
                  <a:schemeClr val="bg1"/>
                </a:solidFill>
              </a:rPr>
              <a:t>г.Аксай</a:t>
            </a:r>
            <a:endParaRPr lang="ru-RU" b="1" dirty="0" smtClean="0">
              <a:solidFill>
                <a:schemeClr val="bg1"/>
              </a:solidFill>
            </a:endParaRPr>
          </a:p>
          <a:p>
            <a:pPr algn="r"/>
            <a:r>
              <a:rPr lang="ru-RU" b="1" dirty="0" err="1" smtClean="0">
                <a:solidFill>
                  <a:schemeClr val="bg1"/>
                </a:solidFill>
              </a:rPr>
              <a:t>Ткачёвой</a:t>
            </a:r>
            <a:r>
              <a:rPr lang="ru-RU" b="1" dirty="0" smtClean="0">
                <a:solidFill>
                  <a:schemeClr val="bg1"/>
                </a:solidFill>
              </a:rPr>
              <a:t> С В.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11560" y="44624"/>
            <a:ext cx="5832648" cy="3555827"/>
          </a:xfrm>
        </p:spPr>
        <p:txBody>
          <a:bodyPr>
            <a:normAutofit/>
          </a:bodyPr>
          <a:lstStyle/>
          <a:p>
            <a:r>
              <a:rPr lang="ru-RU" sz="6600" b="1" dirty="0" smtClean="0"/>
              <a:t>.</a:t>
            </a:r>
            <a:r>
              <a:rPr lang="ru-RU" sz="6600" b="1" dirty="0" smtClean="0"/>
              <a:t/>
            </a:r>
            <a:br>
              <a:rPr lang="ru-RU" sz="6600" b="1" dirty="0" smtClean="0"/>
            </a:br>
            <a:endParaRPr lang="ru-RU" sz="6600" b="1" dirty="0"/>
          </a:p>
        </p:txBody>
      </p:sp>
      <p:pic>
        <p:nvPicPr>
          <p:cNvPr id="5" name="Содержимое 6" descr="одноплюсный-магнит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9479340">
            <a:off x="5940152" y="1258609"/>
            <a:ext cx="2087701" cy="2026375"/>
          </a:xfrm>
          <a:prstGeom prst="rect">
            <a:avLst/>
          </a:prstGeom>
        </p:spPr>
      </p:pic>
      <p:pic>
        <p:nvPicPr>
          <p:cNvPr id="8" name="Содержимое 3" descr="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72933" y="2276872"/>
            <a:ext cx="1983707" cy="178247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1052736"/>
            <a:ext cx="87170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МАГНИТ –это интересно</a:t>
            </a:r>
            <a:endParaRPr lang="ru-RU"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404664"/>
            <a:ext cx="8235759" cy="617681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raznocvetnyj-fon13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bright="38000" contrast="-20000"/>
          </a:blip>
          <a:stretch>
            <a:fillRect/>
          </a:stretch>
        </p:blipFill>
        <p:spPr>
          <a:xfrm>
            <a:off x="18112" y="0"/>
            <a:ext cx="9125888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«Намагнитим ножницы»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000" dirty="0" smtClean="0"/>
              <a:t>Оказывается, в магнит можно превратить и обычные ножницы. Стоит несколько раз энергично раскрыть и закрыть лезвия, а затем поднести их к маленькому металлическому предмету, например, к иголке, как она сразу же притянется!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nozhnicy_dlja_bumagi_oboev_shgrk-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35696" y="548680"/>
            <a:ext cx="6048672" cy="604867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sz="quarter" idx="1"/>
          </p:nvPr>
        </p:nvSpPr>
        <p:spPr>
          <a:xfrm>
            <a:off x="4427984" y="2924944"/>
            <a:ext cx="4258816" cy="320121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>
          <a:xfrm>
            <a:off x="457200" y="1700808"/>
            <a:ext cx="3538736" cy="4425355"/>
          </a:xfrm>
        </p:spPr>
        <p:txBody>
          <a:bodyPr>
            <a:noAutofit/>
          </a:bodyPr>
          <a:lstStyle/>
          <a:p>
            <a:r>
              <a:rPr lang="ru-RU" sz="3200" dirty="0" smtClean="0"/>
              <a:t>Как собрать простейший магнит, видно на рисунке. Все, что вам потребуется – это батарейка типа «Кроны», большой гвоздь и кусок медной проволоки.</a:t>
            </a: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91264" cy="116205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/>
              <a:t>«Как сделать магнит самому?»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Рисунок 4" descr="el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2040" y="3789040"/>
            <a:ext cx="3743325" cy="258127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619672" y="1700808"/>
            <a:ext cx="50405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</a:rPr>
              <a:t>СПАСИБО ЗА ВНИМАНИЕ</a:t>
            </a:r>
            <a:endParaRPr lang="ru-RU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8407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ладшая группа\Desktop\магнит\283dae385b30f46305b6f5746099fffa-800x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73578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Младшая группа\Desktop\ф вац\a5b6bcfd-e0f2-4ba7-afa7-46c69b3c8cf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242" y="404664"/>
            <a:ext cx="4513094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7336" y="332656"/>
            <a:ext cx="435916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Магнит – это</a:t>
            </a:r>
            <a:br>
              <a:rPr lang="ru-RU" sz="2000" b="1" dirty="0"/>
            </a:br>
            <a:r>
              <a:rPr lang="ru-RU" sz="2000" b="1" dirty="0"/>
              <a:t>предмет, обладающее магнитным полем, а также свойством притягивать другие  металлические </a:t>
            </a:r>
            <a:r>
              <a:rPr lang="ru-RU" sz="2000" b="1" dirty="0" smtClean="0"/>
              <a:t>предметы. В </a:t>
            </a:r>
            <a:r>
              <a:rPr lang="ru-RU" sz="2000" b="1" dirty="0"/>
              <a:t>природе магниты встречаются в виде кусков камня - магнитного железняка (магнетита). </a:t>
            </a:r>
            <a:br>
              <a:rPr lang="ru-RU" sz="2000" b="1" dirty="0"/>
            </a:br>
            <a:r>
              <a:rPr lang="ru-RU" sz="2000" b="1" dirty="0"/>
              <a:t>Свойства магнитов широко используются на производстве и в быту. Магнитами поднимают и </a:t>
            </a:r>
            <a:r>
              <a:rPr lang="ru-RU" sz="2000" b="1" dirty="0" smtClean="0"/>
              <a:t>перемещают </a:t>
            </a:r>
            <a:r>
              <a:rPr lang="ru-RU" sz="2000" b="1" dirty="0"/>
              <a:t>огромные тяжелые грузы на заводах, магниты применяются в медицинских приборах, в компьютерах, в банкоматах для считывания информации с карточек.</a:t>
            </a:r>
          </a:p>
        </p:txBody>
      </p:sp>
    </p:spTree>
    <p:extLst>
      <p:ext uri="{BB962C8B-B14F-4D97-AF65-F5344CB8AC3E}">
        <p14:creationId xmlns:p14="http://schemas.microsoft.com/office/powerpoint/2010/main" val="768236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4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49489" y="3816947"/>
            <a:ext cx="3174440" cy="2852413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3" descr="10117722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9" y="3302166"/>
            <a:ext cx="3816424" cy="3469422"/>
          </a:xfrm>
          <a:prstGeom prst="rect">
            <a:avLst/>
          </a:prstGeom>
        </p:spPr>
      </p:pic>
      <p:pic>
        <p:nvPicPr>
          <p:cNvPr id="2050" name="Picture 2" descr="C:\Users\Младшая группа\Desktop\магнит\c2e374835f26251d1d6a5a144dae603d7ee8287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55" y="116632"/>
            <a:ext cx="9042145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raznocvetnyj-fon13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bright="38000" contrast="-20000"/>
          </a:blip>
          <a:stretch>
            <a:fillRect/>
          </a:stretch>
        </p:blipFill>
        <p:spPr>
          <a:xfrm>
            <a:off x="18112" y="0"/>
            <a:ext cx="9125888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12968" cy="3240360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/>
              <a:t>«Соберем спрятанные скрепки»</a:t>
            </a:r>
            <a:br>
              <a:rPr lang="ru-RU" sz="2700" b="1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100" dirty="0" smtClean="0"/>
              <a:t>В стеклянную миску насыпьте крупу, туда же поместите скрепки, все смешать. Предложите ребенку собрать металлические предметы при помощи магнита. Будет очень забавно наблюдать, как скрепки буквально «выпрыгивают» из миски с крупой.</a:t>
            </a:r>
            <a:endParaRPr lang="ru-RU" sz="3100" dirty="0"/>
          </a:p>
        </p:txBody>
      </p:sp>
      <p:pic>
        <p:nvPicPr>
          <p:cNvPr id="3074" name="Picture 2" descr="C:\Users\Младшая группа\Desktop\ф вац\1c7fb270-2646-457a-8623-d8b74707b88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12976"/>
            <a:ext cx="2774823" cy="36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Младшая группа\Desktop\ф вац\7c98cc10-e3e5-4287-82fa-9e39386040a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212976"/>
            <a:ext cx="3850098" cy="36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Младшая группа\Desktop\ф вац\abbef6f6-aede-41d2-aaf9-2314a15f6b5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75349">
            <a:off x="393241" y="883030"/>
            <a:ext cx="3744416" cy="3240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00" name="Picture 4" descr="C:\Users\Младшая группа\Desktop\ф вац\d0119c5b-1e8c-4c78-b432-38b8811796c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47428">
            <a:off x="4478689" y="367311"/>
            <a:ext cx="4032448" cy="3232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Младшая группа\Desktop\ф вац\c4fef96d-3ec0-44af-a85f-762d543d0af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933056"/>
            <a:ext cx="2710735" cy="2818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raznocvetnyj-fon13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bright="38000" contrast="-20000"/>
          </a:blip>
          <a:stretch>
            <a:fillRect/>
          </a:stretch>
        </p:blipFill>
        <p:spPr>
          <a:xfrm>
            <a:off x="18112" y="0"/>
            <a:ext cx="9125888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2271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«Как вынуть скрепку из воды, не замочив пальцев?»</a:t>
            </a:r>
            <a:br>
              <a:rPr lang="ru-RU" b="1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4000" dirty="0" smtClean="0"/>
              <a:t>В емкость с водой положите скрепку, она утонет. Поднесите магнит  сначала к стенке – скрепка начнет двигаться. Затем поднимите магнит выше – скрепка начнет подниматься по стенке. Если у вас сильный магнит, скрепка выскочит из воды, и вы возьмете ее в руки, не замочив пальцы.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age04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404664"/>
            <a:ext cx="7524328" cy="597959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raznocvetnyj-fon13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bright="38000" contrast="-20000"/>
          </a:blip>
          <a:stretch>
            <a:fillRect/>
          </a:stretch>
        </p:blipFill>
        <p:spPr>
          <a:xfrm>
            <a:off x="18112" y="0"/>
            <a:ext cx="9125888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7869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«Полярность магнитов»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3600" dirty="0" smtClean="0"/>
              <a:t>Покажите ребенку, что у магнита есть два полюса. Если соединить разные полюса, то магниты притягиваются. А теперь предложите ребенку попытаться соединить магниты одноименными полюсами – магниты будут отталкиваться друг от друга. Кстати, этот опыт возможно провести только с прямоугольными или подковообразными магнитами. Если у вас магниты-шарики из игрового набора, опыт не получится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169</TotalTime>
  <Words>85</Words>
  <Application>Microsoft Office PowerPoint</Application>
  <PresentationFormat>Экран (4:3)</PresentationFormat>
  <Paragraphs>12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Бумажная</vt:lpstr>
      <vt:lpstr>. </vt:lpstr>
      <vt:lpstr>Презентация PowerPoint</vt:lpstr>
      <vt:lpstr>Презентация PowerPoint</vt:lpstr>
      <vt:lpstr>Презентация PowerPoint</vt:lpstr>
      <vt:lpstr>«Соберем спрятанные скрепки»  В стеклянную миску насыпьте крупу, туда же поместите скрепки, все смешать. Предложите ребенку собрать металлические предметы при помощи магнита. Будет очень забавно наблюдать, как скрепки буквально «выпрыгивают» из миски с крупой.</vt:lpstr>
      <vt:lpstr>Презентация PowerPoint</vt:lpstr>
      <vt:lpstr>«Как вынуть скрепку из воды, не замочив пальцев?»  В емкость с водой положите скрепку, она утонет. Поднесите магнит  сначала к стенке – скрепка начнет двигаться. Затем поднимите магнит выше – скрепка начнет подниматься по стенке. Если у вас сильный магнит, скрепка выскочит из воды, и вы возьмете ее в руки, не замочив пальцы.</vt:lpstr>
      <vt:lpstr>Презентация PowerPoint</vt:lpstr>
      <vt:lpstr>«Полярность магнитов»  Покажите ребенку, что у магнита есть два полюса. Если соединить разные полюса, то магниты притягиваются. А теперь предложите ребенку попытаться соединить магниты одноименными полюсами – магниты будут отталкиваться друг от друга. Кстати, этот опыт возможно провести только с прямоугольными или подковообразными магнитами. Если у вас магниты-шарики из игрового набора, опыт не получится.</vt:lpstr>
      <vt:lpstr>Презентация PowerPoint</vt:lpstr>
      <vt:lpstr>«Намагнитим ножницы»  Оказывается, в магнит можно превратить и обычные ножницы. Стоит несколько раз энергично раскрыть и закрыть лезвия, а затем поднести их к маленькому металлическому предмету, например, к иголке, как она сразу же притянется!</vt:lpstr>
      <vt:lpstr>Презентация PowerPoint</vt:lpstr>
      <vt:lpstr>«Как сделать магнит самому?» </vt:lpstr>
      <vt:lpstr>Презентация PowerPoint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Магниты  и явление магнетизма</dc:title>
  <dc:creator>Пользователь Windows</dc:creator>
  <cp:lastModifiedBy>Windows User</cp:lastModifiedBy>
  <cp:revision>17</cp:revision>
  <dcterms:created xsi:type="dcterms:W3CDTF">2018-03-18T19:16:36Z</dcterms:created>
  <dcterms:modified xsi:type="dcterms:W3CDTF">2023-12-26T12:04:02Z</dcterms:modified>
</cp:coreProperties>
</file>