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0" r:id="rId1"/>
  </p:sldMasterIdLst>
  <p:sldIdLst>
    <p:sldId id="261" r:id="rId2"/>
    <p:sldId id="283" r:id="rId3"/>
    <p:sldId id="264" r:id="rId4"/>
    <p:sldId id="282" r:id="rId5"/>
    <p:sldId id="266" r:id="rId6"/>
    <p:sldId id="258" r:id="rId7"/>
    <p:sldId id="259" r:id="rId8"/>
    <p:sldId id="270" r:id="rId9"/>
    <p:sldId id="271" r:id="rId10"/>
    <p:sldId id="286" r:id="rId11"/>
    <p:sldId id="290" r:id="rId12"/>
    <p:sldId id="287" r:id="rId13"/>
    <p:sldId id="289" r:id="rId14"/>
    <p:sldId id="272" r:id="rId15"/>
    <p:sldId id="288" r:id="rId16"/>
    <p:sldId id="273" r:id="rId17"/>
    <p:sldId id="267" r:id="rId18"/>
    <p:sldId id="276" r:id="rId19"/>
    <p:sldId id="277" r:id="rId20"/>
    <p:sldId id="278" r:id="rId21"/>
    <p:sldId id="280" r:id="rId22"/>
    <p:sldId id="281" r:id="rId23"/>
    <p:sldId id="297" r:id="rId24"/>
    <p:sldId id="279" r:id="rId25"/>
    <p:sldId id="293" r:id="rId26"/>
    <p:sldId id="295" r:id="rId27"/>
    <p:sldId id="294" r:id="rId28"/>
    <p:sldId id="300" r:id="rId29"/>
    <p:sldId id="298" r:id="rId30"/>
    <p:sldId id="30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4662" autoAdjust="0"/>
  </p:normalViewPr>
  <p:slideViewPr>
    <p:cSldViewPr>
      <p:cViewPr varScale="1">
        <p:scale>
          <a:sx n="65" d="100"/>
          <a:sy n="65" d="100"/>
        </p:scale>
        <p:origin x="-151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gif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212976"/>
            <a:ext cx="8208912" cy="3240360"/>
          </a:xfrm>
        </p:spPr>
        <p:txBody>
          <a:bodyPr>
            <a:noAutofit/>
          </a:bodyPr>
          <a:lstStyle/>
          <a:p>
            <a:pPr algn="r"/>
            <a:r>
              <a:rPr lang="ru-RU" sz="4800" dirty="0" smtClean="0">
                <a:solidFill>
                  <a:srgbClr val="FFFF00"/>
                </a:solidFill>
              </a:rPr>
              <a:t/>
            </a:r>
            <a:br>
              <a:rPr lang="ru-RU" sz="4800" dirty="0" smtClean="0">
                <a:solidFill>
                  <a:srgbClr val="FFFF00"/>
                </a:solidFill>
              </a:rPr>
            </a:br>
            <a:r>
              <a:rPr lang="ru-RU" sz="4800" dirty="0" smtClean="0">
                <a:solidFill>
                  <a:srgbClr val="FFFF00"/>
                </a:solidFill>
              </a:rPr>
              <a:t/>
            </a:r>
            <a:br>
              <a:rPr lang="ru-RU" sz="4800" dirty="0" smtClean="0">
                <a:solidFill>
                  <a:srgbClr val="FFFF00"/>
                </a:solidFill>
              </a:rPr>
            </a:br>
            <a:r>
              <a:rPr lang="ru-RU" sz="4800" dirty="0" smtClean="0">
                <a:solidFill>
                  <a:srgbClr val="FFFF00"/>
                </a:solidFill>
              </a:rPr>
              <a:t/>
            </a:r>
            <a:br>
              <a:rPr lang="ru-RU" sz="4800" dirty="0" smtClean="0">
                <a:solidFill>
                  <a:srgbClr val="FFFF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подготовили:</a:t>
            </a:r>
            <a:b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Прутяну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С.А.</a:t>
            </a:r>
            <a:b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Ткачева С.В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13" r="4313"/>
          <a:stretch>
            <a:fillRect/>
          </a:stretch>
        </p:blipFill>
        <p:spPr>
          <a:xfrm>
            <a:off x="755576" y="548680"/>
            <a:ext cx="3960440" cy="2679251"/>
          </a:xfrm>
        </p:spPr>
      </p:pic>
    </p:spTree>
    <p:extLst>
      <p:ext uri="{BB962C8B-B14F-4D97-AF65-F5344CB8AC3E}">
        <p14:creationId xmlns:p14="http://schemas.microsoft.com/office/powerpoint/2010/main" xmlns="" val="960835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Младшая группа\Desktop\папки все\вац занятия\5a77ea1f-c56d-480a-84d2-7a1778eae25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38669"/>
            <a:ext cx="3816424" cy="258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Младшая группа\Desktop\неделя спорт и здоровье\af66d6b9-ec44-458e-aa88-6d6d3effc32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4276060" cy="264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Младшая группа\Desktop\папки все\вац занятия\7f7152e8-f670-4c3d-bbbe-8544dfdc73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01008"/>
            <a:ext cx="3816424" cy="312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Младшая группа\Desktop\папки все\вац занятия\361bfeb5-1d70-4b32-b5f8-283887bee3e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370" y="3491905"/>
            <a:ext cx="3816424" cy="314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95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64704"/>
            <a:ext cx="79208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музыкальным сопровождением.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песенки очень нравятся детям. Кроме развития речи, памяти, мышления, игры способствуют развитию чувства ритма и музыкальной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звуковысотности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дети приобщаются к фольклору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подборка подвижных игр с музыкальным сопровождением, направленных на развитие произвольного внимания у детей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307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ладшая группа\Desktop\неделя спорт и здоровье\7cd7e15a-443e-4b16-bdd8-7c874fbfa30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26724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ладшая группа\Desktop\неделя спорт и здоровье\8c38451b-c1c0-4e9a-afc2-73f22baefc7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861048"/>
            <a:ext cx="324036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ладшая группа\Desktop\неделя спорт и здоровье\735b0805-60d3-46a0-8d32-4a9977be614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060242"/>
            <a:ext cx="5400600" cy="251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ладшая группа\Desktop\неделя спорт и здоровье\940045fc-b5b6-4d9c-ab25-f5536c5cdfb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34010"/>
            <a:ext cx="4752528" cy="26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322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 игры с элементами самомассажа кистей и 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игры позволяют активизировать и синхронизировать работу обоих полушарий мозга при поглаживании, растирании, пощипывании, похлопывании, сгибании, разгибании как всех пальчиков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поочерёдно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 игры с элементами самомассажа могут быть без предметов со стихотворным сопровождением и с предметами, такими как су-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(мяч-ёжик, грецкими орехами, карандашами. </a:t>
            </a:r>
          </a:p>
        </p:txBody>
      </p:sp>
      <p:pic>
        <p:nvPicPr>
          <p:cNvPr id="5122" name="Picture 2" descr="https://ukholovo.ru/800/600/https/ds04.infourok.ru/uploads/ex/1382/0010b551-95f8b225/img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21088"/>
            <a:ext cx="3240360" cy="245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ukholovo.ru/800/600/https/ds05.infourok.ru/uploads/ex/0d4d/00081014-6b5d044f/img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81024"/>
            <a:ext cx="3168352" cy="249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9585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-4096137"/>
            <a:ext cx="8280920" cy="10310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sz="2000" b="1" dirty="0" smtClean="0">
              <a:solidFill>
                <a:srgbClr val="FF0000"/>
              </a:solidFill>
            </a:endParaRPr>
          </a:p>
          <a:p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проведению пальчиковых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игр:</a:t>
            </a:r>
          </a:p>
          <a:p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Для повышения эффективности воздействия при выполнении различных упражнений необходимо задействовать все пальцы руки.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Для повышения коэффициента полезного действия упражнения должны быть построены таким образом, чтобы сочетались сжатие, растяжение, расслабление кисти; использовались изолированные движения каждого пальца.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Подбор упражнений с учётом возрастных и индивидуальных возможностей детей.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Наличие познавательной направленности текстов к упражнениям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735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ладшая группа\Desktop\неделя спорт и здоровье\28771488-129e-43c9-a188-79016d77880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3788" y="620688"/>
            <a:ext cx="468052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ладшая группа\Desktop\неделя спорт и здоровье\aa649038-7ebe-4914-83e5-c6e52cddd9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725" y="3365105"/>
            <a:ext cx="4128459" cy="317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Младшая группа\Desktop\неделя спорт и здоровье\735b0805-60d3-46a0-8d32-4a9977be614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5954" y="3395886"/>
            <a:ext cx="4186403" cy="313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534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64096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пальчиковых игр: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подбирать игры, которые окажутся по силам ребенка. Сначала покажите все действия с пальчиками, потом попросите повторить. Помогайте ребенку делать все правильно. Если игра пока слишком сложна для малыша – упростите ее.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Сопровождать игры стихами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Их легко сочинить на ходу, сопровождая действия, или придумать движения на подходящие стихи. Нужно побуждайте ребенка повторять за взрослым отдельные слова, а затем и весь текст.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игре обязательно должен поучаствовать каждый пальчик ребенка.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пальчик ребенка должен уметь двигаться не только вместе с другими, но и изолированно сам по себе.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Подбирать игры, нужно чередуя расслабление, сжатие и растяжение кисти.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Чередовать симметричные и несимметричные движения рук. Игры, где правая рука делает одно действие, а левая – другое, вводите к 5 годам.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нужно играть в пальчиковые игры часто, но понемногу.</a:t>
            </a:r>
          </a:p>
        </p:txBody>
      </p:sp>
    </p:spTree>
    <p:extLst>
      <p:ext uri="{BB962C8B-B14F-4D97-AF65-F5344CB8AC3E}">
        <p14:creationId xmlns:p14="http://schemas.microsoft.com/office/powerpoint/2010/main" xmlns="" val="106732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1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Умелыми пальчики становятся не сразу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Поэтому игры, упражнения, пальчиковые разминки необходимо проводить ежедневно, в детском саду и дома, во дворе, во время выездов на природу. Во время занятий учитывайте индивидуальные особенности вашего ребенка, его возраст, настроение, желания и возможности. То, что кажется простым для нас, взрослых, очень сложно и трудно выполнить детям.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 приведены несколько примеров пальчиковой гимнастики:</a:t>
            </a:r>
          </a:p>
        </p:txBody>
      </p:sp>
    </p:spTree>
    <p:extLst>
      <p:ext uri="{BB962C8B-B14F-4D97-AF65-F5344CB8AC3E}">
        <p14:creationId xmlns:p14="http://schemas.microsoft.com/office/powerpoint/2010/main" xmlns="" val="3342361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36712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игры. Другими словами — это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«гимнастика мозга»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такие игры позволяют активировать межполушарное взаимодействие, улучшают мыслительную деятельность, стрессоустойчивость, способствуют улучшению памяти и внимания. </a:t>
            </a:r>
          </a:p>
        </p:txBody>
      </p:sp>
      <p:pic>
        <p:nvPicPr>
          <p:cNvPr id="3" name="Рисунок 2" descr="https://cf2.ppt-online.org/files2/slide/b/bMKaTuj5dvQZlU2YrJxIHDtVSFBN0w4c1fqCmX/slide-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132856"/>
            <a:ext cx="3528392" cy="380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fsd.multiurok.ru/html/2018/01/20/s_5a62e8189f5e0/img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037041"/>
            <a:ext cx="3888432" cy="3901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3927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ладшая группа\Desktop\зарядка пальчиковая гимнастика\d80207aa-633d-481d-91b3-6cc86de5faa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363" y="1340768"/>
            <a:ext cx="2545297" cy="231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ладшая группа\Desktop\зарядка пальчиковая гимнастика\bf266cbd-4b3d-4a83-93e0-e71f448cad0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64956"/>
            <a:ext cx="2579894" cy="24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404664"/>
            <a:ext cx="7414592" cy="11521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Гимнастика мозга в нашей группе.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https://cf2.ppt-online.org/files2/slide/b/bMKaTuj5dvQZlU2YrJxIHDtVSFBN0w4c1fqCmX/slide-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6663" y="3793909"/>
            <a:ext cx="3600399" cy="2665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1414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C:\Users\Младшая группа\Desktop\4d262a5543eed0f93485546713d9b7a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452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412777"/>
            <a:ext cx="3528392" cy="288032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мяч.                                                                                                                                 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весёлый круглый мяч,   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(Одной рукой бьём по воображаемому мячу.)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Щёки круглые не прячь!        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(Смена рук.)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тебя поймаю,                       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(Двумя руками, соединив одноимённые пальцы, показываем мяч.)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ручках покатаю!                  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(Покатали воображаемый мяч между ладоней.)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260648"/>
            <a:ext cx="8085584" cy="1152128"/>
          </a:xfrm>
        </p:spPr>
        <p:txBody>
          <a:bodyPr>
            <a:normAutofit fontScale="90000"/>
          </a:bodyPr>
          <a:lstStyle/>
          <a:p>
            <a:r>
              <a:rPr lang="ru-RU" sz="3100" b="1" i="1" u="sng" dirty="0" smtClean="0">
                <a:solidFill>
                  <a:schemeClr val="accent6"/>
                </a:solidFill>
              </a:rPr>
              <a:t/>
            </a:r>
            <a:br>
              <a:rPr lang="ru-RU" sz="3100" b="1" i="1" u="sng" dirty="0" smtClean="0">
                <a:solidFill>
                  <a:schemeClr val="accent6"/>
                </a:solidFill>
              </a:rPr>
            </a:br>
            <a:r>
              <a:rPr lang="ru-RU" sz="3100" b="1" i="1" u="sng" dirty="0">
                <a:solidFill>
                  <a:schemeClr val="accent6"/>
                </a:solidFill>
              </a:rPr>
              <a:t/>
            </a:r>
            <a:br>
              <a:rPr lang="ru-RU" sz="3100" b="1" i="1" u="sng" dirty="0">
                <a:solidFill>
                  <a:schemeClr val="accent6"/>
                </a:solidFill>
              </a:rPr>
            </a:br>
            <a:r>
              <a:rPr lang="ru-RU" sz="2200" b="1" i="1" u="sng" dirty="0" smtClean="0">
                <a:solidFill>
                  <a:schemeClr val="accent6"/>
                </a:solidFill>
              </a:rPr>
              <a:t> </a:t>
            </a:r>
            <a:r>
              <a:rPr lang="ru-RU" sz="2200" b="1" i="1" u="sng" dirty="0" smtClean="0">
                <a:solidFill>
                  <a:srgbClr val="FF0000"/>
                </a:solidFill>
              </a:rPr>
              <a:t>Пальчиковая  гимнастика  </a:t>
            </a:r>
            <a:br>
              <a:rPr lang="ru-RU" sz="2200" b="1" i="1" u="sng" dirty="0" smtClean="0">
                <a:solidFill>
                  <a:srgbClr val="FF0000"/>
                </a:solidFill>
              </a:rPr>
            </a:br>
            <a:r>
              <a:rPr lang="ru-RU" sz="2200" b="1" i="1" u="sng" dirty="0" smtClean="0">
                <a:solidFill>
                  <a:srgbClr val="FF0000"/>
                </a:solidFill>
              </a:rPr>
              <a:t>по теме  недели.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Тема. «Игрушки»</a:t>
            </a:r>
            <a:b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FF0000"/>
                </a:solidFill>
              </a:rPr>
              <a:t/>
            </a:r>
            <a:br>
              <a:rPr lang="ru-RU" sz="2200" b="1" dirty="0">
                <a:solidFill>
                  <a:srgbClr val="FF0000"/>
                </a:solidFill>
              </a:rPr>
            </a:br>
            <a:endParaRPr lang="ru-RU" sz="22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Младшая группа\Desktop\зарядка пальчиковая гимнастика\0dfb660b-1b7b-4a65-9453-302b5102fd9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407842"/>
            <a:ext cx="1800200" cy="209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ладшая группа\Desktop\зарядка пальчиковая гимнастика\0e71706f-de0f-42c2-8f5c-626718d0efd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7198" y="4700193"/>
            <a:ext cx="1875787" cy="189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ладшая группа\Desktop\зарядка пальчиковая гимнастика\f085f8ca-74a1-49f8-a08d-07908c82758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909012"/>
            <a:ext cx="1800200" cy="168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ладшая группа\Desktop\зарядка пальчиковая гимнастика\e54a1071-e9c8-4f62-82ad-7e6b370c183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9" y="4926452"/>
            <a:ext cx="1440160" cy="167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Младшая группа\Desktop\зарядка пальчиковая гимнастика\aeee23d7-ee5a-4d80-b28d-c16409421ff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72816"/>
            <a:ext cx="1800200" cy="157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Младшая группа\Desktop\зарядка пальчиковая гимнастика\11466064-52f4-439c-b149-5aec4d0ecb7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582682" y="4909012"/>
            <a:ext cx="1656185" cy="168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Младшая группа\Desktop\зарядка пальчиковая гимнастика\63d1e870-b027-4e9b-a3cb-fab0b5155cf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6858" y="3575182"/>
            <a:ext cx="1537430" cy="133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287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rgbClr val="FF0000"/>
                </a:solidFill>
              </a:rPr>
              <a:t>Тема:</a:t>
            </a:r>
            <a:r>
              <a:rPr lang="ru-RU" dirty="0">
                <a:solidFill>
                  <a:srgbClr val="FF0000"/>
                </a:solidFill>
              </a:rPr>
              <a:t> Наш детский сад.</a:t>
            </a:r>
          </a:p>
        </p:txBody>
      </p:sp>
      <p:pic>
        <p:nvPicPr>
          <p:cNvPr id="4098" name="Picture 2" descr="C:\Users\Младшая группа\Desktop\зарядка пальчиковая гимнастика\b5f325d4-e9a0-41c1-82f0-a528c8100f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1628800"/>
            <a:ext cx="2534419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03848" y="1556792"/>
            <a:ext cx="54726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Дружба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Дружат в нашей группе              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Хлопают в ладоши.)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Девочки и мальчики.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Мы с тобой подружим                  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(Стучат кулачками друг об друга.)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Маленькие пальчики.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Раз, два, три, четыре, пять             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(Загибают пальчики поочередно, начиная с мизинца.)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Будем снова мы считать.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Раз, два, три, четыре, пять               (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Загибают пальчики поочередно, начиная с мизинца, на др. руке.)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Мы закончили считать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развивать движения кистей и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пальцев рук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развивать умение понимать речь и повторять за взрослым отдельные слова, фразы.</a:t>
            </a: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77072"/>
            <a:ext cx="2595161" cy="2453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2833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Тема. «Одежда, обувь»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3382303"/>
            <a:ext cx="712879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Стирка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выполняют действия в соответствии со смыслом стихотворения)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Ох, испачкалась одежда, Мы её не берегли,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Обращались с ней небрежно, Мяли, пачкали в пыли.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нам её спасти И в порядок привести.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тазик воду наливаем,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Порошочку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насыпаем.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Всю одежду мы замочим, Пятна тщательно потрём,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Постираем, прополощем, Отожмём её, встряхнём.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легко и ловко Всю развесим на верёвках.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пока одежда сушится Мы попляшем и покружимся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развивать движения кистей и 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 рук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развивать умение понимать речь и повторять за взрослым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слова, фразы.</a:t>
            </a:r>
          </a:p>
        </p:txBody>
      </p:sp>
      <p:pic>
        <p:nvPicPr>
          <p:cNvPr id="10242" name="Picture 2" descr="C:\Users\Светлана\OneDrive\Рабочий стол\фото с вацапа\выж сти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05622"/>
            <a:ext cx="2664296" cy="2310530"/>
          </a:xfrm>
          <a:prstGeom prst="rect">
            <a:avLst/>
          </a:prstGeom>
          <a:noFill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340768"/>
            <a:ext cx="2176975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728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Светлана\OneDrive\Рабочий стол\фото с вацапа\капус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8863" y="3861048"/>
            <a:ext cx="2514355" cy="2996952"/>
          </a:xfrm>
          <a:prstGeom prst="rect">
            <a:avLst/>
          </a:prstGeom>
          <a:noFill/>
        </p:spPr>
      </p:pic>
      <p:pic>
        <p:nvPicPr>
          <p:cNvPr id="7170" name="Picture 2" descr="C:\Users\Светлана\OneDrive\Рабочий стол\фото с вацапа\капуста 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836712"/>
            <a:ext cx="2588419" cy="2880320"/>
          </a:xfrm>
          <a:prstGeom prst="rect">
            <a:avLst/>
          </a:prstGeom>
          <a:noFill/>
        </p:spPr>
      </p:pic>
      <p:pic>
        <p:nvPicPr>
          <p:cNvPr id="7" name="Picture 4" descr="C:\Users\Светлана\OneDrive\Рабочий стол\6be35f58c8f3a6101e90996b9db8e5e6-800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92696"/>
            <a:ext cx="4411524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Включаем в работу детей!!!</a:t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«Ехал Грека через реку.»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Младшая группа\Desktop\зарядка пальчиковая гимнастика\36d47f73-d5b6-42d4-937d-33f52c9e9bf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800"/>
            <a:ext cx="1872208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ладшая группа\Desktop\зарядка пальчиковая гимнастика\9ff705d5-1bde-4dcb-822a-650bbe8d2a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5" y="3861048"/>
            <a:ext cx="2185442" cy="272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ладшая группа\Desktop\зарядка пальчиковая гимнастика\7b22ee31-ebd6-4b8c-93b3-9d7a06c603d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412776"/>
            <a:ext cx="1877025" cy="250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ладшая группа\Desktop\зарядка пальчиковая гимнастика\6a05127b-6c5c-4ed6-84fd-e913e5eddb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221088"/>
            <a:ext cx="2258615" cy="238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Светлана\OneDrive\Рабочий стол\грека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1340768"/>
            <a:ext cx="2952328" cy="4536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9378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 игры с элементами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самомассажа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кистей и 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игры позволяют активизировать и синхронизировать работу обоих полушарий мозга при поглаживании, растирании, пощипывании, похлопывании, сгибании, разгибании как всех пальчиков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поочерёдно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 игры с элементами самомассажа могут быть без предметов со стихотворным сопровождением и с предметами, такими как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су-джок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(мяч-ёжик, грецкими орехами, карандашами.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 descr="https://ukholovo.ru/800/600/https/ds04.infourok.ru/uploads/ex/074d/000fbebc-4603ab9f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077072"/>
            <a:ext cx="3367229" cy="2633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9585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Использование разных предметов для массажа в нашей группе.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20840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Игры с предметами, которые всегда есть в 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обиходе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с использованием карандаша с гранями, с прищепками, игры с пробками от бутылок, игры с сыпучими материалами 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(горох, фасоль, рис, гречка, пшено)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Такие игры легко 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«укалывают»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ладони, активизируют нервные окончания, снимают напряжение. В играх с сыпучими материалами пальчики станут более гибкими, восприимчивыми к мелким деталям. </a:t>
            </a:r>
            <a:endParaRPr lang="ru-RU" dirty="0"/>
          </a:p>
        </p:txBody>
      </p:sp>
      <p:pic>
        <p:nvPicPr>
          <p:cNvPr id="1026" name="Picture 2" descr="C:\Users\Светлана\OneDrive\Рабочий стол\пальч игры с предметами\d185f48b-ed1b-4ed2-9bf0-29706fef16e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3912" y="2641218"/>
            <a:ext cx="6477287" cy="8636382"/>
          </a:xfrm>
          <a:prstGeom prst="rect">
            <a:avLst/>
          </a:prstGeom>
          <a:noFill/>
        </p:spPr>
      </p:pic>
      <p:pic>
        <p:nvPicPr>
          <p:cNvPr id="1027" name="Picture 3" descr="C:\Users\Светлана\OneDrive\Рабочий стол\пальч игры с предметами\d214d68b-b374-487f-ac60-736aa9896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3912" y="2641218"/>
            <a:ext cx="6477287" cy="8636382"/>
          </a:xfrm>
          <a:prstGeom prst="rect">
            <a:avLst/>
          </a:prstGeom>
          <a:noFill/>
        </p:spPr>
      </p:pic>
      <p:pic>
        <p:nvPicPr>
          <p:cNvPr id="1028" name="Picture 4" descr="C:\Users\Светлана\OneDrive\Рабочий стол\пальч игры с предметами\db0ee32d-fd86-40e3-b65c-759bce7f0e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3912" y="2641218"/>
            <a:ext cx="6477287" cy="8636382"/>
          </a:xfrm>
          <a:prstGeom prst="rect">
            <a:avLst/>
          </a:prstGeom>
          <a:noFill/>
        </p:spPr>
      </p:pic>
      <p:pic>
        <p:nvPicPr>
          <p:cNvPr id="1029" name="Picture 5" descr="C:\Users\Светлана\OneDrive\Рабочий стол\пальч игры с предметами\f15a0a30-ebb6-4517-872d-251bca70d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3912" y="2641218"/>
            <a:ext cx="6477287" cy="8636382"/>
          </a:xfrm>
          <a:prstGeom prst="rect">
            <a:avLst/>
          </a:prstGeom>
          <a:noFill/>
        </p:spPr>
      </p:pic>
      <p:pic>
        <p:nvPicPr>
          <p:cNvPr id="1030" name="Picture 6" descr="C:\Users\Светлана\OneDrive\Рабочий стол\пальч игры с предметами\1f858d46-3609-4559-9b5f-ac5c9cf6de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3912" y="2641218"/>
            <a:ext cx="6477287" cy="8636382"/>
          </a:xfrm>
          <a:prstGeom prst="rect">
            <a:avLst/>
          </a:prstGeom>
          <a:noFill/>
        </p:spPr>
      </p:pic>
      <p:pic>
        <p:nvPicPr>
          <p:cNvPr id="1031" name="Picture 7" descr="C:\Users\Светлана\OneDrive\Рабочий стол\пальч игры с предметами\6d6a589c-5d14-43e3-99fd-bbab84ec2da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3912" y="2641218"/>
            <a:ext cx="6477287" cy="8636382"/>
          </a:xfrm>
          <a:prstGeom prst="rect">
            <a:avLst/>
          </a:prstGeom>
          <a:noFill/>
        </p:spPr>
      </p:pic>
      <p:pic>
        <p:nvPicPr>
          <p:cNvPr id="1032" name="Picture 8" descr="C:\Users\Светлана\OneDrive\Рабочий стол\пальч игры с предметами\7f3287de-33d3-4e6c-8e70-6186de7a06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23912" y="2641218"/>
            <a:ext cx="6477287" cy="8636382"/>
          </a:xfrm>
          <a:prstGeom prst="rect">
            <a:avLst/>
          </a:prstGeom>
          <a:noFill/>
        </p:spPr>
      </p:pic>
      <p:pic>
        <p:nvPicPr>
          <p:cNvPr id="1033" name="Picture 9" descr="C:\Users\Светлана\OneDrive\Рабочий стол\пальч игры с предметами\17d6be8b-7bea-408f-ac3b-8c76f8e2e2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3912" y="2641218"/>
            <a:ext cx="6477287" cy="8636382"/>
          </a:xfrm>
          <a:prstGeom prst="rect">
            <a:avLst/>
          </a:prstGeom>
          <a:noFill/>
        </p:spPr>
      </p:pic>
      <p:pic>
        <p:nvPicPr>
          <p:cNvPr id="1034" name="Picture 10" descr="C:\Users\Светлана\OneDrive\Рабочий стол\пальч игры с предметами\38c7d67e-fb27-4591-b6f8-4e7a579844c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90714" y="2996952"/>
            <a:ext cx="4210236" cy="5613648"/>
          </a:xfrm>
          <a:prstGeom prst="rect">
            <a:avLst/>
          </a:prstGeom>
          <a:noFill/>
        </p:spPr>
      </p:pic>
      <p:pic>
        <p:nvPicPr>
          <p:cNvPr id="1035" name="Picture 11" descr="C:\Users\Светлана\OneDrive\Рабочий стол\пальч игры с предметами\38da14ff-b199-4a76-a458-8b1db70cdce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23912" y="2641218"/>
            <a:ext cx="6477287" cy="8636382"/>
          </a:xfrm>
          <a:prstGeom prst="rect">
            <a:avLst/>
          </a:prstGeom>
          <a:noFill/>
        </p:spPr>
      </p:pic>
      <p:pic>
        <p:nvPicPr>
          <p:cNvPr id="1038" name="Picture 14" descr="C:\Users\Светлана\OneDrive\Рабочий стол\пальч игры с предметами\82a8ac46-bda8-461a-a2c9-24d93d53adb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25552" y="3162114"/>
            <a:ext cx="2930624" cy="2427126"/>
          </a:xfrm>
          <a:prstGeom prst="rect">
            <a:avLst/>
          </a:prstGeom>
          <a:noFill/>
        </p:spPr>
      </p:pic>
      <p:pic>
        <p:nvPicPr>
          <p:cNvPr id="1039" name="Picture 15" descr="C:\Users\Светлана\OneDrive\Рабочий стол\пальч игры с предметами\90db1cfd-86ec-4091-bf00-d6b50b8514a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3429000"/>
            <a:ext cx="2592288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0648"/>
            <a:ext cx="777686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lang="ru-RU" sz="2400" b="1" dirty="0" smtClean="0" bmk="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ПРАЖНЕНИЯ   С  КАРАНДАШОМ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САМОМАССАЖ  ЛАДОНЕЙ</a:t>
            </a:r>
            <a:endParaRPr lang="ru-RU" sz="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Исходное положение:</a:t>
            </a:r>
            <a:endParaRPr lang="ru-RU" sz="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Соединить ладони пальцами вперед. Карандаш находится в вертикальном положении</a:t>
            </a:r>
            <a:endParaRPr lang="ru-RU" sz="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между ладонями и выполняет функции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массажера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Содержание упражнения:</a:t>
            </a:r>
            <a:endParaRPr lang="ru-RU" sz="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Перемещать ладони вперед-назад, передвигая карандаш только мягкими частями</a:t>
            </a:r>
            <a:endParaRPr lang="ru-RU" sz="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ладоней.</a:t>
            </a:r>
            <a:endParaRPr lang="ru-RU" sz="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Дозировка: до 5 движений с ориентировкой на ведущую руку.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420888"/>
            <a:ext cx="206489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059832" y="2397004"/>
            <a:ext cx="273630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«Карандаш в руках катаю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свои ручки разминаю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раз, два, три, четыре, пять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буду карандаш катать»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843808" y="3981471"/>
            <a:ext cx="496855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ДУДОЧКА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Исходное положение: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Взять карандаш как обычно держат дудочку.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Содержание упражнения: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Вариант  А: Поднимать и опускать пальцы в произвольном порядке и темпе, имитируя игру на дудочке.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Вариант  Б: Нажимать на «дудочку» всеми пальчиками последовательно, высоко их поднимая.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Дозировка: произвольная, с расслаблением кисти руки после выполнения упражнения.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437112"/>
            <a:ext cx="2232248" cy="194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300192" y="3205211"/>
            <a:ext cx="237626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«Я на дудочке играю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Всех в округе забавляю»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 descr="C:\Users\Светлана\OneDrive\Рабочий стол\пальч игры с предметами\7294d0ea-9775-4109-b24c-35d85c2a3d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045652"/>
            <a:ext cx="3778188" cy="4975636"/>
          </a:xfrm>
          <a:prstGeom prst="rect">
            <a:avLst/>
          </a:prstGeom>
          <a:noFill/>
        </p:spPr>
      </p:pic>
      <p:pic>
        <p:nvPicPr>
          <p:cNvPr id="2050" name="Picture 2" descr="C:\Users\Светлана\OneDrive\Рабочий стол\f15a0a30-ebb6-4517-872d-251bca70d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3760440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C:\Users\Светлана\OneDrive\Рабочий стол\пальч игры с предметами\d7b68bca-be85-4bfe-bc5e-185d5094f6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156807" cy="2304256"/>
          </a:xfrm>
          <a:prstGeom prst="rect">
            <a:avLst/>
          </a:prstGeom>
          <a:noFill/>
        </p:spPr>
      </p:pic>
      <p:pic>
        <p:nvPicPr>
          <p:cNvPr id="5" name="Picture 22" descr="C:\Users\Светлана\OneDrive\Рабочий стол\пальч игры с предметами\b02857d4-e8e0-44fa-b369-1036cd408e9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5" y="4830009"/>
            <a:ext cx="1296144" cy="1728192"/>
          </a:xfrm>
          <a:prstGeom prst="rect">
            <a:avLst/>
          </a:prstGeom>
          <a:noFill/>
        </p:spPr>
      </p:pic>
      <p:pic>
        <p:nvPicPr>
          <p:cNvPr id="6" name="Picture 20" descr="C:\Users\Светлана\OneDrive\Рабочий стол\пальч игры с предметами\b5f6db8f-6f54-4546-b3e5-c49e9610a6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293096"/>
            <a:ext cx="2160240" cy="2365422"/>
          </a:xfrm>
          <a:prstGeom prst="rect">
            <a:avLst/>
          </a:prstGeom>
          <a:noFill/>
        </p:spPr>
      </p:pic>
      <p:pic>
        <p:nvPicPr>
          <p:cNvPr id="7" name="Picture 21" descr="C:\Users\Светлана\OneDrive\Рабочий стол\пальч игры с предметами\b88ea42a-cf3a-43fc-b3ed-7fbef6db9e3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4841776"/>
            <a:ext cx="2376264" cy="2016224"/>
          </a:xfrm>
          <a:prstGeom prst="rect">
            <a:avLst/>
          </a:prstGeom>
          <a:noFill/>
        </p:spPr>
      </p:pic>
      <p:pic>
        <p:nvPicPr>
          <p:cNvPr id="8" name="Picture 19" descr="C:\Users\Светлана\OneDrive\Рабочий стол\пальч игры с предметами\a3968a87-8099-47e3-aacb-4bafd80beb7f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36229" y="4941168"/>
            <a:ext cx="2185458" cy="1639094"/>
          </a:xfrm>
          <a:prstGeom prst="rect">
            <a:avLst/>
          </a:prstGeom>
          <a:noFill/>
        </p:spPr>
      </p:pic>
      <p:pic>
        <p:nvPicPr>
          <p:cNvPr id="9" name="Picture 2" descr="https://ukholovo.ru/800/600/https/ds05.infourok.ru/uploads/ex/0a5e/000fc1cd-99c20412/img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476672"/>
            <a:ext cx="5976664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861649"/>
            <a:ext cx="77768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Движение пальцев и кистей рук имеют особое, развивающее воздействие. На ладони и на стопе находится около 1000 важных, биологически активных точек. Воздействуя на них, можно регулировать функционирование внутренних органов организма. Так, массируя мизинец, можно активизировать работу сердца, безымянный палец - печени, средний - кишечника, указательный - желудка, большой - головы. Влияние воздействия руки на мозг человека было известно еще до нашей эры. Специалисты восточной медицины утверждают что игры с участием рук и пальцев приводят в гармоничное отношение тело и разум, поддерживая мозговые системы в отличном состоянии.</a:t>
            </a:r>
          </a:p>
        </p:txBody>
      </p:sp>
    </p:spTree>
    <p:extLst>
      <p:ext uri="{BB962C8B-B14F-4D97-AF65-F5344CB8AC3E}">
        <p14:creationId xmlns:p14="http://schemas.microsoft.com/office/powerpoint/2010/main" xmlns="" val="3752795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2675467"/>
            <a:ext cx="8568953" cy="168963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763284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ель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пальчиковых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переключение внимания, улучшение координации и мелкой моторики, что напрямую воздействует на умственное развитие ребенка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повысить речевую активность;  учить слушать и понимать речь взрослого;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благоприятный эмоциональный фон;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умение подражать взрослому;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воображение и память;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тренировать память ребенка.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интерес к данному виду гимнастики</a:t>
            </a:r>
          </a:p>
        </p:txBody>
      </p:sp>
    </p:spTree>
    <p:extLst>
      <p:ext uri="{BB962C8B-B14F-4D97-AF65-F5344CB8AC3E}">
        <p14:creationId xmlns:p14="http://schemas.microsoft.com/office/powerpoint/2010/main" xmlns="" val="80988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0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/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пальчиковых игр характерны следующие особенности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-универсальность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можно играть в любом месте в любое время;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кратковременность – обычно не более 2-5 минут;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активный, но безопасный телесный контакт в парных и групповых играх;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невербальное общение в играх-«молчанках», использование языка жестов;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множества вариантов одной и той же игры с изменяющимися правилами: постоянное усложнение как двигательных, так и мыслительных задач.</a:t>
            </a:r>
          </a:p>
        </p:txBody>
      </p:sp>
    </p:spTree>
    <p:extLst>
      <p:ext uri="{BB962C8B-B14F-4D97-AF65-F5344CB8AC3E}">
        <p14:creationId xmlns:p14="http://schemas.microsoft.com/office/powerpoint/2010/main" xmlns="" val="4111540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являются очень важной частью работы по развитию мелкой моторики. Игры эти очень эмоциональны, увлекательны. Они способствуют развитию речи, творческой деятельности.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бы отображают реальность окружающего мира - предметы, животных, людей, их деятельность, явления природы.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головном мозгу речевая область расположена рядом с двигательной областью, являясь ее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частью.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Речь совершенствуется под влиянием кинетических импульсов от рук, точнее, от пальцев. Обычно ребенок, имеющий высокий уровень развития мелкой моторики, умеет логически рассуждать, у него достаточно развиты память, внимание, связная речь.</a:t>
            </a:r>
          </a:p>
        </p:txBody>
      </p:sp>
    </p:spTree>
    <p:extLst>
      <p:ext uri="{BB962C8B-B14F-4D97-AF65-F5344CB8AC3E}">
        <p14:creationId xmlns:p14="http://schemas.microsoft.com/office/powerpoint/2010/main" xmlns="" val="358474313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5"/>
            <a:ext cx="74888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дает пальчиковая гимнастика детям?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овладению навыками мелкой моторики.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развивать речь.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 работоспособность коры головного мозга.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у ребенка психические процессы: мышление, внимание, память, воображение.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Снимает тревожность.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4050037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3"/>
            <a:ext cx="8496944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игры очень разнообразны, поэтому их можно классифицировать на несколько видов: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Пальчиковые игры со стихотворным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они побуждают детей к творчеству, в стихотворной форме они запоминаются быстрее. Дети могут проговаривать и выполнять движения пальчиками как в свободное время, так и на прогулке.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Игры с предметами, которые всегда есть в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обиходе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 использованием карандаша с гранями, с прищепками, игры с пробками от бутылок, игры с сыпучими материалами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(горох, фасоль, рис, гречка, пшено)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Такие игры легко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«укалывают»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ладони, активизируют нервные окончания, снимают напряжение. В играх с сыпучими материалами пальчики станут более гибкими, восприимчивыми к мелким деталям.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Игры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манипуляции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они развивают воображение- в каждом пальчике ребёнок видит тот или иной образ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4)Пальчиковые игры на основе сказок-ещё один вид пальчиковых игр. Такие игры позволяют повысить общий тонус, развивают внимание, память, снимают психоэмоциональное напряжение. Можно использовать готовый пальчиковый театр, а можно нарисовать героев сказок на подушечках пальцев и проиграть в сказку с детьми.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372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7869" y="-5619631"/>
            <a:ext cx="8400595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4098" name="Picture 2" descr="http://www.sad3.don71.ru/images/15/x30bUg3EuY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3293" y="3645024"/>
            <a:ext cx="4058937" cy="28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papikpro.com/uploads/posts/2022-12/1670021354_papikpro-com-p-kak-sdelat-iz-kartona-tantamaresku-poetap-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4"/>
            <a:ext cx="3838471" cy="28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1" y="332656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Тантамарески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-это фигурки людей или животных вырезанных из картона с вырезанными в них прорезями для пальчиков. Игры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тантамарески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развивают мозг ребенка, познавательную мотивацию, стимулируют развитие речи, творческие способности, фантазию и любознательность. Простые движения помогают убрать напряжение не только с самих рук, но и расслабить мышцы всего тела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088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1879</TotalTime>
  <Words>958</Words>
  <Application>Microsoft Office PowerPoint</Application>
  <PresentationFormat>Экран (4:3)</PresentationFormat>
  <Paragraphs>157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Волна</vt:lpstr>
      <vt:lpstr>   Пальчиковая гимнастика подготовили: Прутяну С.А. Ткачева С.В.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Гимнастика мозга в нашей группе. </vt:lpstr>
      <vt:lpstr>   Пальчиковая  гимнастика   по теме  недели. Тема. «Игрушки»  </vt:lpstr>
      <vt:lpstr>Тема: Наш детский сад.</vt:lpstr>
      <vt:lpstr>Тема. «Одежда, обувь»</vt:lpstr>
      <vt:lpstr>Слайд 23</vt:lpstr>
      <vt:lpstr>Включаем в работу детей!!! «Ехал Грека через реку.»</vt:lpstr>
      <vt:lpstr>Слайд 25</vt:lpstr>
      <vt:lpstr>Использование разных предметов для массажа в нашей группе.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Пальчиковая гимнастика</dc:title>
  <dc:creator>Ольга</dc:creator>
  <cp:lastModifiedBy>Светлана</cp:lastModifiedBy>
  <cp:revision>102</cp:revision>
  <dcterms:created xsi:type="dcterms:W3CDTF">2018-02-01T16:17:36Z</dcterms:created>
  <dcterms:modified xsi:type="dcterms:W3CDTF">2023-06-25T16:38:42Z</dcterms:modified>
</cp:coreProperties>
</file>