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5" r:id="rId3"/>
    <p:sldId id="266" r:id="rId4"/>
    <p:sldId id="257" r:id="rId5"/>
    <p:sldId id="264" r:id="rId6"/>
    <p:sldId id="259" r:id="rId7"/>
    <p:sldId id="262" r:id="rId8"/>
    <p:sldId id="261" r:id="rId9"/>
    <p:sldId id="267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8684D8-F39C-4A25-AB97-78D14D4B4B00}" type="datetimeFigureOut">
              <a:rPr lang="ru-RU" smtClean="0"/>
              <a:t>25.05.2023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1F328DB-0C00-4CC5-B990-D4E21500C12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4591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u="sng" dirty="0">
                <a:solidFill>
                  <a:srgbClr val="FF0000"/>
                </a:solidFill>
              </a:rPr>
              <a:t>И</a:t>
            </a:r>
            <a:r>
              <a:rPr lang="ru-RU" sz="4000" b="1" i="1" u="sng" dirty="0" smtClean="0">
                <a:solidFill>
                  <a:srgbClr val="FF0000"/>
                </a:solidFill>
              </a:rPr>
              <a:t>гры по развитию </a:t>
            </a:r>
          </a:p>
          <a:p>
            <a:pPr algn="ctr"/>
            <a:r>
              <a:rPr lang="ru-RU" sz="4000" b="1" i="1" u="sng" dirty="0" smtClean="0">
                <a:solidFill>
                  <a:srgbClr val="FF0000"/>
                </a:solidFill>
              </a:rPr>
              <a:t>дизайнерской деятельности </a:t>
            </a:r>
          </a:p>
          <a:p>
            <a:pPr algn="ctr"/>
            <a:r>
              <a:rPr lang="ru-RU" sz="4000" b="1" i="1" u="sng" dirty="0">
                <a:solidFill>
                  <a:srgbClr val="FF0000"/>
                </a:solidFill>
              </a:rPr>
              <a:t>д</a:t>
            </a:r>
            <a:r>
              <a:rPr lang="ru-RU" sz="4000" b="1" i="1" u="sng" dirty="0" smtClean="0">
                <a:solidFill>
                  <a:srgbClr val="FF0000"/>
                </a:solidFill>
              </a:rPr>
              <a:t>ошкольников .</a:t>
            </a:r>
            <a:endParaRPr lang="ru-RU" sz="4000" b="1" i="1" u="sng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5936" y="5085184"/>
            <a:ext cx="4714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Составила воспитатель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 МБДОУ№13 </a:t>
            </a: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«Сказка»: </a:t>
            </a:r>
            <a:r>
              <a:rPr lang="ru-RU" b="1" i="1" dirty="0" err="1" smtClean="0">
                <a:solidFill>
                  <a:schemeClr val="accent6">
                    <a:lumMod val="75000"/>
                  </a:schemeClr>
                </a:solidFill>
              </a:rPr>
              <a:t>Ткачёва.С.В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084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Младшая группа\Desktop\6b3e6aff-344e-4df9-afe3-55b94f9beb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6"/>
            <a:ext cx="3744416" cy="327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Младшая группа\Desktop\0a4d7eab-2763-4ddd-9575-3567df2a384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852936"/>
            <a:ext cx="3672408" cy="327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Младшая группа\Desktop\ba7e64c0-5737-4faa-99b4-2419ccc2d08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5"/>
            <a:ext cx="3672408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1600" y="908720"/>
            <a:ext cx="351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Играем в сказку: изготовление</a:t>
            </a:r>
          </a:p>
          <a:p>
            <a:r>
              <a:rPr lang="ru-RU" dirty="0" smtClean="0"/>
              <a:t> героев и декораций к сказке</a:t>
            </a:r>
          </a:p>
          <a:p>
            <a:r>
              <a:rPr lang="ru-RU" dirty="0" smtClean="0"/>
              <a:t> ТЕРЕМОК.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043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Младшая группа\Desktop\7f7152e8-f670-4c3d-bbbe-8544dfdc73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73016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C:\Users\Младшая группа\Desktop\5a77ea1f-c56d-480a-84d2-7a1778eae25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8744"/>
            <a:ext cx="3960439" cy="286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ладшая группа\Desktop\8d2e71e0-eb67-4d7e-b3fe-f1c9cfaff6a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20688"/>
            <a:ext cx="4536504" cy="290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980728"/>
            <a:ext cx="40532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Сами сделали и теперь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играем, своим друзьям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сказку покажем и расскажем.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639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Младшая группа\Desktop\b555a6ac-7918-4301-9b4a-feb4e516732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83" y="1340768"/>
            <a:ext cx="3826002" cy="4589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Младшая группа\Desktop\5eed7f6f-c733-481b-bbdd-01b8f616c2d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37" y="1340768"/>
            <a:ext cx="3566146" cy="4589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332656"/>
            <a:ext cx="8427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Дизайн на плоскости. Сказка: Рукавичка. Вырезаем героев сказки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распределяем их правильно по очереди кто за кем в сказке появляется.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517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476673"/>
            <a:ext cx="7272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ДИЗАЙН </a:t>
            </a:r>
            <a:r>
              <a:rPr lang="ru-RU" b="1" dirty="0" smtClean="0">
                <a:solidFill>
                  <a:srgbClr val="FF0000"/>
                </a:solidFill>
              </a:rPr>
              <a:t>В ИЗОБРАЗИТЕЛЬНОЙ И </a:t>
            </a:r>
            <a:r>
              <a:rPr lang="ru-RU" b="1" dirty="0">
                <a:solidFill>
                  <a:srgbClr val="FF0000"/>
                </a:solidFill>
              </a:rPr>
              <a:t>ТЕАТРАЛИЗОВАННОЙ ДЕЯТЕЛЬНОСТИ </a:t>
            </a:r>
          </a:p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вводит детей в мир прекрасного, развивает воображение, память, коммуникабельность, раскрывает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творческие возможности. Все это способствует гармонизации отношений ребенка с окружающим миром.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3" descr="C:\Users\Младшая группа\Desktop\2c414ce9-9cda-4e1c-97c9-147bcbc2f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664857"/>
            <a:ext cx="4808825" cy="357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919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897" y="2967335"/>
            <a:ext cx="7632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</a:t>
            </a:r>
            <a:r>
              <a:rPr lang="ru-RU" sz="5400" b="1" cap="none" spc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 внимание.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752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5886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Актуальность 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дизайна.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Дизайн в работе с дошкольниками </a:t>
            </a:r>
            <a:r>
              <a:rPr lang="ru-RU" b="1" dirty="0">
                <a:solidFill>
                  <a:srgbClr val="FF0000"/>
                </a:solidFill>
              </a:rPr>
              <a:t>— является стержнем, объединяющим все виды детской деятельности: игру, экспериментирование, словотворчество, художественно-продуктивное творчество и др.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420888"/>
            <a:ext cx="77048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Приобщение дошкольников к совместной дизайн-деятельности решает, 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ряд образовательных задач:</a:t>
            </a:r>
          </a:p>
          <a:p>
            <a:endParaRPr lang="ru-RU" sz="1600" b="1" dirty="0">
              <a:solidFill>
                <a:srgbClr val="FF0000"/>
              </a:solidFill>
            </a:endParaRPr>
          </a:p>
          <a:p>
            <a:pPr lvl="0"/>
            <a:r>
              <a:rPr lang="ru-RU" sz="1600" b="1" dirty="0">
                <a:solidFill>
                  <a:srgbClr val="FF0000"/>
                </a:solidFill>
              </a:rPr>
              <a:t>обучающая</a:t>
            </a:r>
            <a:r>
              <a:rPr lang="ru-RU" sz="1600" b="1" dirty="0"/>
              <a:t>: изучение технологии из различных материалов, правильное использование цветовой гаммы, освоение последовательности выполнения элементов</a:t>
            </a:r>
          </a:p>
          <a:p>
            <a:pPr lvl="0"/>
            <a:r>
              <a:rPr lang="ru-RU" sz="1600" b="1" dirty="0"/>
              <a:t> </a:t>
            </a:r>
            <a:r>
              <a:rPr lang="ru-RU" sz="1600" b="1" dirty="0">
                <a:solidFill>
                  <a:srgbClr val="FF0000"/>
                </a:solidFill>
              </a:rPr>
              <a:t>развивающая:</a:t>
            </a:r>
            <a:r>
              <a:rPr lang="ru-RU" sz="1600" b="1" dirty="0"/>
              <a:t> развитие у детей навыков работы с различными материалами, развитие у детей мелкой моторики рук координации движения, творческого воображения, эстетического вкуса, фантазии, любви к прекрасному; развитие творческих способностей у детей и оригинальности подхода к решению задач, умение свободно ориентироваться в окружающем мире;</a:t>
            </a:r>
          </a:p>
          <a:p>
            <a:pPr lvl="0"/>
            <a:r>
              <a:rPr lang="ru-RU" sz="1600" b="1" dirty="0">
                <a:solidFill>
                  <a:srgbClr val="FF0000"/>
                </a:solidFill>
              </a:rPr>
              <a:t>воспитывающая</a:t>
            </a:r>
            <a:r>
              <a:rPr lang="ru-RU" sz="1600" b="1" dirty="0"/>
              <a:t>: воспитание самостоятельности и технологической последовательности при выполнении учебных заданий и творческих работ, развитие таланта и проявления индивидуального творческого порыва.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215023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76672"/>
            <a:ext cx="784887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Дизайнерская деятельность охватывает разные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 образовательные области в работе с дошкольниками.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 Обратим внимание на изобразительную и театрализованную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 деятельность. 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Развиваясь в художественном направлении, дошкольник применяет  полученные знания и умения 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 в другой образовательной области: такой  как театрализованная деятельность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 Разбираясь в цветовой палитре ,ориентируясь в пространстве ,дошкольник может стать маленьким дизайнером первых театральных масок, сказочных декораций и тд.Все это происходит конечно </a:t>
            </a:r>
            <a:r>
              <a:rPr lang="ru-RU" sz="2000" b="1" dirty="0">
                <a:solidFill>
                  <a:srgbClr val="FF0000"/>
                </a:solidFill>
              </a:rPr>
              <a:t>ж</a:t>
            </a:r>
            <a:r>
              <a:rPr lang="ru-RU" sz="2000" b="1" dirty="0" smtClean="0">
                <a:solidFill>
                  <a:srgbClr val="FF0000"/>
                </a:solidFill>
              </a:rPr>
              <a:t>е в игре ,которая является первым и главным  инструментом в познании мира  у ребенка.</a:t>
            </a:r>
          </a:p>
          <a:p>
            <a:pPr algn="ctr"/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864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Дидактические игры с элементами дизайна по изобразительной и театрализованной деятельности для дошкольников.  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Дидактические игры по изо и театрализованной деятельности для дошкольников с использованием красок ,картинок и цветной бумаги и картона сделанных своими руками.  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Эти игры можно применять в индивидуальной работе с детьми, закреплять пройденную тему и в диагностике. Предлагаю Вам несколько игр.</a:t>
            </a:r>
          </a:p>
          <a:p>
            <a:endParaRPr lang="ru-RU" sz="1400" dirty="0" smtClean="0"/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5" name="Picture 2" descr="C:\Users\Младшая группа\Downloads\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81988"/>
            <a:ext cx="6505400" cy="348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48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Младшая группа\Downloads\e657cc67531cac14e985a2d48ad9626f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51" y="476672"/>
            <a:ext cx="8393095" cy="608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577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Младшая группа\Downloads\61ebae1bc6e847567dfdb63db41497df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199563" cy="691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132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ладшая группа\Downloads\c1eabd35-8e63-4717-9b83-5919cdf3bbf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59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ладшая группа\Downloads\3ef1edf367f4c2c3d9c0b7413eb62de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904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Младшая группа\Desktop\картинки\1660736696_8-flomaster-club-p-kartochki-emotsii-kartinki-dlya-detei-kras-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462545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Младшая группа\Desktop\3a2be4c0-02ad-4411-8004-f03090bd0fc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573016"/>
            <a:ext cx="4816152" cy="30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80113" y="764704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Игра по театрализованной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деятельности «ЭМОЦИИ»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Ребенок создает свою маску эмоции с использованием  приготовленных картинок и бумаги.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188640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Театрализованные игры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78712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102</TotalTime>
  <Words>316</Words>
  <Application>Microsoft Office PowerPoint</Application>
  <PresentationFormat>Экран (4:3)</PresentationFormat>
  <Paragraphs>42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11</cp:revision>
  <dcterms:created xsi:type="dcterms:W3CDTF">2023-05-23T15:29:26Z</dcterms:created>
  <dcterms:modified xsi:type="dcterms:W3CDTF">2023-05-25T11:55:33Z</dcterms:modified>
</cp:coreProperties>
</file>