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2" r:id="rId4"/>
    <p:sldId id="261" r:id="rId5"/>
    <p:sldId id="260" r:id="rId6"/>
    <p:sldId id="264" r:id="rId7"/>
    <p:sldId id="263" r:id="rId8"/>
    <p:sldId id="266" r:id="rId9"/>
    <p:sldId id="267" r:id="rId10"/>
    <p:sldId id="268" r:id="rId11"/>
    <p:sldId id="271" r:id="rId12"/>
    <p:sldId id="273" r:id="rId13"/>
    <p:sldId id="272" r:id="rId14"/>
    <p:sldId id="270" r:id="rId15"/>
    <p:sldId id="265" r:id="rId16"/>
    <p:sldId id="274" r:id="rId17"/>
    <p:sldId id="277" r:id="rId18"/>
    <p:sldId id="276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253832E-50BB-46D0-8B92-B71EE7B7A95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593D25E-BFF7-41A5-8FF7-68E437431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Цель проект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715436" cy="6357982"/>
          </a:xfrm>
          <a:prstGeom prst="rect">
            <a:avLst/>
          </a:prstGeom>
          <a:ln>
            <a:solidFill>
              <a:srgbClr val="92D05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214414" y="1357297"/>
            <a:ext cx="56435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к проекту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«Удивительный мир динозавров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3504" y="5143512"/>
            <a:ext cx="3286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Презентацию подготовил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группы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Веселые игрушки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Ткачёва С В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571480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МБДОУ №13 Сказка 2023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Панцырные</a:t>
            </a:r>
            <a:r>
              <a:rPr lang="ru-RU" b="1" dirty="0" smtClean="0">
                <a:solidFill>
                  <a:srgbClr val="002060"/>
                </a:solidFill>
              </a:rPr>
              <a:t> динозавры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8" descr="http://animal-store.ru/img/2015/050502/29411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084" y="3786190"/>
            <a:ext cx="4902608" cy="278608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28794" y="3143248"/>
            <a:ext cx="1723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Трицератопс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1285860"/>
            <a:ext cx="15969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Анкилозавр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https://im0-tub-ru.yandex.net/i?id=094f3375db4b0a7c4e2911f50591d3bc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785926"/>
            <a:ext cx="4315918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7494"/>
            <a:ext cx="8472518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Платеозавр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самый первый гигантский травоядный динозавр.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Платеозав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6"/>
            <a:ext cx="5715000" cy="4457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Брухаткайозавр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 из самых крупных динозавров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 descr="Самые большие динозавры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57818" y="3214686"/>
            <a:ext cx="3564184" cy="2357454"/>
          </a:xfrm>
          <a:prstGeom prst="rect">
            <a:avLst/>
          </a:prstGeom>
          <a:noFill/>
        </p:spPr>
      </p:pic>
      <p:pic>
        <p:nvPicPr>
          <p:cNvPr id="54276" name="Picture 4" descr="http://kvedomosti.com/uploads/posts/2017-02/v-okamenelostyah-dinozavrov-uchenye-obnaruzhili-ostatki-belkov_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00174"/>
            <a:ext cx="5050852" cy="41290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72132" y="2214554"/>
            <a:ext cx="2428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Масса более 100 тонн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Самый маленький динозавр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5298" name="Picture 2" descr="Compsognath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929066"/>
            <a:ext cx="3736626" cy="278608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357950" y="1643050"/>
            <a:ext cx="1739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Космогнатус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5300" name="Picture 4" descr="Компсогна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714488"/>
            <a:ext cx="4084089" cy="3504149"/>
          </a:xfrm>
          <a:prstGeom prst="rect">
            <a:avLst/>
          </a:prstGeom>
          <a:noFill/>
        </p:spPr>
      </p:pic>
      <p:pic>
        <p:nvPicPr>
          <p:cNvPr id="55302" name="Picture 6" descr="https://otvet.imgsmail.ru/download/210ec2e843255bb3273c219d5902a816_i-1195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00694" y="4143380"/>
            <a:ext cx="3388152" cy="242889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5008" y="2500306"/>
            <a:ext cx="32146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Самый маленький динозавр был размером с курицу. Весил он около 3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1836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Современные родственники динозавров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1500174"/>
            <a:ext cx="71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Самые близкие родственники динозавров – это крокодилы</a:t>
            </a:r>
          </a:p>
        </p:txBody>
      </p:sp>
      <p:pic>
        <p:nvPicPr>
          <p:cNvPr id="51204" name="Picture 4" descr="http://flora-fauna.moy.su/_nw/0/s091326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4861" y="2500306"/>
            <a:ext cx="5446097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14356"/>
            <a:ext cx="81439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Вараны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самые крупные ящерицы, бывают длиной до 3 метров, весом до 150 кг, умеют быстро бегать и укусить даже человека, живут на остовах Тихого океана, в Азии и в Америке.</a:t>
            </a:r>
          </a:p>
        </p:txBody>
      </p:sp>
      <p:pic>
        <p:nvPicPr>
          <p:cNvPr id="48130" name="Picture 2" descr="http://zoo-ekzo.ru/sites/default/files/styles/large/public/varanus_komodoensis.jpg?itok=CHybIQ3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857364"/>
            <a:ext cx="5753100" cy="4371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7929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Хамелеон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приспособился к древесному образу жизни и живёт в лесах Африки, на о.Мадагаскар, в Испании</a:t>
            </a:r>
          </a:p>
        </p:txBody>
      </p:sp>
      <p:pic>
        <p:nvPicPr>
          <p:cNvPr id="56322" name="Picture 2" descr="http://3.404content.com/1/45/6A/477005258723165919/fullsiz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flipH="1">
            <a:off x="285720" y="1142984"/>
            <a:ext cx="5485726" cy="2582863"/>
          </a:xfrm>
          <a:prstGeom prst="rect">
            <a:avLst/>
          </a:prstGeom>
          <a:noFill/>
        </p:spPr>
      </p:pic>
      <p:pic>
        <p:nvPicPr>
          <p:cNvPr id="56326" name="Picture 6" descr="https://crazy.casa/upload/media/posts/2017-04/05/pochemu-pantsir-cherepakh-sostoit-iz-shestiugolnikov_1491395203-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786190"/>
            <a:ext cx="5065602" cy="28575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4572008"/>
            <a:ext cx="12939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Черепахи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zateevo.ru/userfiles/image/Zhivotnie/Bronenosec/Bron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786058"/>
            <a:ext cx="4547424" cy="3524255"/>
          </a:xfrm>
          <a:prstGeom prst="rect">
            <a:avLst/>
          </a:prstGeom>
          <a:noFill/>
        </p:spPr>
      </p:pic>
      <p:pic>
        <p:nvPicPr>
          <p:cNvPr id="3" name="Picture 2" descr="http://mtdata.ru/u25/photoD326/20237442425-0/origina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00562" y="857232"/>
            <a:ext cx="4373754" cy="321471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43042" y="2071678"/>
            <a:ext cx="1636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Броненосец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43636" y="357166"/>
            <a:ext cx="1034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Колибри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i2.wp.com/voobsheto.net/wp-content/uploads/2015/04/coelacanth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7" y="1714488"/>
            <a:ext cx="7500991" cy="407196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14546" y="500042"/>
            <a:ext cx="3571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Латимерия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611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Гибель динозавров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000108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Существует множество теорий гибели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динозавров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1571612"/>
            <a:ext cx="41433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Столкновение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астероидом или взрыв звезды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1428736"/>
            <a:ext cx="3729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Изменения климата </a:t>
            </a:r>
          </a:p>
        </p:txBody>
      </p:sp>
      <p:pic>
        <p:nvPicPr>
          <p:cNvPr id="8" name="Рисунок 7" descr="http://earth-chronicles.ru/News_14/mai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373857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6" descr="когда вымерли динозавры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15008" y="2214554"/>
            <a:ext cx="3214710" cy="2571768"/>
          </a:xfrm>
          <a:prstGeom prst="rect">
            <a:avLst/>
          </a:prstGeom>
          <a:noFill/>
        </p:spPr>
      </p:pic>
      <p:pic>
        <p:nvPicPr>
          <p:cNvPr id="52232" name="Picture 8" descr="динозавры как вымерли 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00232" y="4500570"/>
            <a:ext cx="3490528" cy="217908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572132" y="5643578"/>
            <a:ext cx="2848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1.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Падение астероида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571480"/>
            <a:ext cx="8501122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такие динозавры?»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питались динозавры?»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жили динозавры?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Как они выглядели?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Существуют ли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сейчас животные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похожие на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динозавров?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вымерли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динозавры?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256"/>
            <a:ext cx="82153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Еще задолго до возникновения динозавров на планете жили рептилии. Они походили на привычных современному человеку ящериц тем, что лапы у них находились по бокам тела. Но когда началось глобальное потепление (300 млн. лет назад), среди них произошел эволюционный взрыв. Все группы рептилий начали активно развиваться. </a:t>
            </a:r>
          </a:p>
        </p:txBody>
      </p:sp>
      <p:pic>
        <p:nvPicPr>
          <p:cNvPr id="43010" name="Picture 2" descr="возникновение динозавр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1370" y="214290"/>
            <a:ext cx="6101916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67866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Диноза́вры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переводе с греческого-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«страшный, ужасный, опасный» 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/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«страшный ящер»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86380" y="5929330"/>
            <a:ext cx="35272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250 миллионов лет назад жили динозавры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история динозавров для дет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7634595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500042"/>
            <a:ext cx="807249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Динозавры жили на Земле очень давно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способу питания и по внешнему виду можно всех динозавров разделить на несколько групп.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285728"/>
            <a:ext cx="5643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Жизнь динозавров на Земле.</a:t>
            </a:r>
            <a:endParaRPr lang="ru-RU" sz="3200" dirty="0"/>
          </a:p>
        </p:txBody>
      </p:sp>
      <p:pic>
        <p:nvPicPr>
          <p:cNvPr id="5" name="Рисунок 4" descr="http://animalsfoto.com/photo/56/5642a331b0bbb3bfff2af066c8b76b5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85926"/>
            <a:ext cx="6643714" cy="471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Водные динозавры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(хищные)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72264" y="928670"/>
            <a:ext cx="18245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Талаттоархон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6084" name="Picture 4" descr="Самые крупные морские динозав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357299"/>
            <a:ext cx="3905244" cy="24288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1000108"/>
            <a:ext cx="1899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Лиоплевродон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6086" name="Picture 6" descr="Самые крупные морские динозав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357298"/>
            <a:ext cx="3714776" cy="2049547"/>
          </a:xfrm>
          <a:prstGeom prst="rect">
            <a:avLst/>
          </a:prstGeom>
          <a:noFill/>
        </p:spPr>
      </p:pic>
      <p:pic>
        <p:nvPicPr>
          <p:cNvPr id="46088" name="Picture 8" descr="Самые крупные морские динозавр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4196957"/>
            <a:ext cx="3262302" cy="244672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786578" y="3786190"/>
            <a:ext cx="1558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b="1" dirty="0" err="1">
                <a:solidFill>
                  <a:srgbClr val="002060"/>
                </a:solidFill>
              </a:rPr>
              <a:t>Мегалодон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6090" name="Picture 10" descr="Плезиозавр - водный динозав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071942"/>
            <a:ext cx="3714776" cy="237631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285852" y="3571876"/>
            <a:ext cx="1204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Плиазавр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36" y="214290"/>
            <a:ext cx="44617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</a:rPr>
              <a:t> 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Хищные динозавры.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5008" y="1000108"/>
            <a:ext cx="1702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Тираннозавр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142984"/>
            <a:ext cx="15685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Мегалозавр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8" name="Picture 4" descr="http://dinozavro.ru/juras/images/megalozav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3429024" cy="2670605"/>
          </a:xfrm>
          <a:prstGeom prst="rect">
            <a:avLst/>
          </a:prstGeom>
          <a:noFill/>
        </p:spPr>
      </p:pic>
      <p:pic>
        <p:nvPicPr>
          <p:cNvPr id="41992" name="Picture 8" descr="тираннозавр против гиганотозавра динозав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500174"/>
            <a:ext cx="3381372" cy="338137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214942" y="5857892"/>
            <a:ext cx="23872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Кархародонтозавр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94" name="Picture 10" descr="Кархародонтозавр - хищный динозав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4357694"/>
            <a:ext cx="2381250" cy="2181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4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Травоядные динозавры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142984"/>
            <a:ext cx="147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Стегозавр</a:t>
            </a:r>
            <a:r>
              <a:rPr lang="ru-RU" b="1" dirty="0"/>
              <a:t> </a:t>
            </a:r>
            <a:endParaRPr lang="ru-RU" dirty="0"/>
          </a:p>
        </p:txBody>
      </p:sp>
      <p:pic>
        <p:nvPicPr>
          <p:cNvPr id="47108" name="Picture 4" descr="Стегозавр (Stegosaurus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2833670" cy="22974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768" y="928670"/>
            <a:ext cx="1568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Брахиозавр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7110" name="Picture 6" descr="http://animal-store.ru/img/2015/050501/01590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357298"/>
            <a:ext cx="2881309" cy="4139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1836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Летающие ящеры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9154" name="Picture 2" descr="Птерозавр - летающий динозав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357430"/>
            <a:ext cx="3605437" cy="307183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1285860"/>
            <a:ext cx="2034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Птеродактиль 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9156" name="Picture 4" descr="Археоптерикс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0366" y="2214554"/>
            <a:ext cx="2691006" cy="335758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5008" y="1357298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Археоптерикс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5">
      <a:dk1>
        <a:srgbClr val="00B050"/>
      </a:dk1>
      <a:lt1>
        <a:srgbClr val="92D050"/>
      </a:lt1>
      <a:dk2>
        <a:srgbClr val="00B050"/>
      </a:dk2>
      <a:lt2>
        <a:srgbClr val="92D050"/>
      </a:lt2>
      <a:accent1>
        <a:srgbClr val="92D050"/>
      </a:accent1>
      <a:accent2>
        <a:srgbClr val="92D050"/>
      </a:accent2>
      <a:accent3>
        <a:srgbClr val="00B050"/>
      </a:accent3>
      <a:accent4>
        <a:srgbClr val="92D050"/>
      </a:accent4>
      <a:accent5>
        <a:srgbClr val="92D050"/>
      </a:accent5>
      <a:accent6>
        <a:srgbClr val="00B050"/>
      </a:accent6>
      <a:hlink>
        <a:srgbClr val="00B050"/>
      </a:hlink>
      <a:folHlink>
        <a:srgbClr val="92D05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966</TotalTime>
  <Words>255</Words>
  <Application>Microsoft Office PowerPoint</Application>
  <PresentationFormat>Экран (4:3)</PresentationFormat>
  <Paragraphs>56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Водные динозавры (хищные)</vt:lpstr>
      <vt:lpstr>Презентация PowerPoint</vt:lpstr>
      <vt:lpstr>Травоядные динозавры</vt:lpstr>
      <vt:lpstr>Летающие ящеры</vt:lpstr>
      <vt:lpstr>Панцырные динозавры</vt:lpstr>
      <vt:lpstr>Платеозавр- самый первый гигантский травоядный динозавр.</vt:lpstr>
      <vt:lpstr>Брухаткайозавр один из самых крупных динозавров</vt:lpstr>
      <vt:lpstr>Самый маленький динозавр </vt:lpstr>
      <vt:lpstr>Современные родственники динозавров</vt:lpstr>
      <vt:lpstr>Презентация PowerPoint</vt:lpstr>
      <vt:lpstr>Презентация PowerPoint</vt:lpstr>
      <vt:lpstr>Презентация PowerPoint</vt:lpstr>
      <vt:lpstr>Презентация PowerPoint</vt:lpstr>
      <vt:lpstr>Гибель динозавров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Windows User</cp:lastModifiedBy>
  <cp:revision>58</cp:revision>
  <dcterms:created xsi:type="dcterms:W3CDTF">2018-01-05T09:41:14Z</dcterms:created>
  <dcterms:modified xsi:type="dcterms:W3CDTF">2023-05-12T06:03:36Z</dcterms:modified>
</cp:coreProperties>
</file>