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FB28AF-BAE0-4C8E-9584-985C451D0869}" type="datetimeFigureOut">
              <a:rPr lang="ru-RU" smtClean="0"/>
              <a:pPr/>
              <a:t>16.04.2023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828D32-6283-402D-B41B-ACDCDCA9D5A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ircle/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.jpe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3042" y="1500175"/>
            <a:ext cx="63579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</a:rPr>
              <a:t>Свойства воды</a:t>
            </a:r>
            <a:r>
              <a:rPr lang="ru-RU" sz="4000" b="1" dirty="0" smtClean="0">
                <a:solidFill>
                  <a:srgbClr val="002060"/>
                </a:solidFill>
              </a:rPr>
              <a:t>» Исследовательская деятельность с дошкольниками.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2" y="4786322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Подготовил: </a:t>
            </a:r>
            <a:r>
              <a:rPr lang="ru-RU" dirty="0" smtClean="0">
                <a:solidFill>
                  <a:srgbClr val="002060"/>
                </a:solidFill>
              </a:rPr>
              <a:t>воспитатель Ткачёва С В 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14338" name="Picture 2" descr="http://doy3.ucoz.ru/3kartinki/Okie_Pointer_Clear_Backgrou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643314"/>
            <a:ext cx="3486104" cy="2614578"/>
          </a:xfrm>
          <a:prstGeom prst="rect">
            <a:avLst/>
          </a:prstGeom>
          <a:noFill/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142984"/>
            <a:ext cx="428628" cy="630336"/>
          </a:xfrm>
          <a:prstGeom prst="rect">
            <a:avLst/>
          </a:prstGeom>
          <a:noFill/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714752"/>
            <a:ext cx="428628" cy="630336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6776" y="3000372"/>
            <a:ext cx="428628" cy="630336"/>
          </a:xfrm>
          <a:prstGeom prst="rect">
            <a:avLst/>
          </a:prstGeom>
          <a:noFill/>
        </p:spPr>
      </p:pic>
      <p:pic>
        <p:nvPicPr>
          <p:cNvPr id="9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857232"/>
            <a:ext cx="428628" cy="630336"/>
          </a:xfrm>
          <a:prstGeom prst="rect">
            <a:avLst/>
          </a:prstGeom>
          <a:noFill/>
        </p:spPr>
      </p:pic>
      <p:pic>
        <p:nvPicPr>
          <p:cNvPr id="10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5429264"/>
            <a:ext cx="428628" cy="630336"/>
          </a:xfrm>
          <a:prstGeom prst="rect">
            <a:avLst/>
          </a:prstGeom>
          <a:noFill/>
        </p:spPr>
      </p:pic>
      <p:pic>
        <p:nvPicPr>
          <p:cNvPr id="11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928934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71435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 Вода умеет растворять 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5214950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 воде одни вещества растворяются, другие не растворяются.</a:t>
            </a:r>
          </a:p>
        </p:txBody>
      </p:sp>
      <p:pic>
        <p:nvPicPr>
          <p:cNvPr id="21506" name="Picture 2" descr="http://www.maam.ru/upload/blogs/detsad-60440-13949858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43050"/>
            <a:ext cx="4076993" cy="3055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8" name="Picture 4" descr="http://www.maam.ru/upload/blogs/detsad-60440-13949873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428736"/>
            <a:ext cx="2714644" cy="3623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5286388"/>
            <a:ext cx="928694" cy="1365727"/>
          </a:xfrm>
          <a:prstGeom prst="rect">
            <a:avLst/>
          </a:prstGeom>
          <a:noFill/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714356"/>
            <a:ext cx="428628" cy="630336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58214" y="714356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doy3.ucoz.ru/3kartinki/Okie_Pointer_Clear_Backgrou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989603"/>
            <a:ext cx="4357718" cy="326828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59" y="1785926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4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3071810"/>
            <a:ext cx="428628" cy="630336"/>
          </a:xfrm>
          <a:prstGeom prst="rect">
            <a:avLst/>
          </a:prstGeom>
          <a:noFill/>
        </p:spPr>
      </p:pic>
      <p:pic>
        <p:nvPicPr>
          <p:cNvPr id="5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5643578"/>
            <a:ext cx="428628" cy="630336"/>
          </a:xfrm>
          <a:prstGeom prst="rect">
            <a:avLst/>
          </a:prstGeom>
          <a:noFill/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6776" y="1000108"/>
            <a:ext cx="428628" cy="630336"/>
          </a:xfrm>
          <a:prstGeom prst="rect">
            <a:avLst/>
          </a:prstGeom>
          <a:noFill/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071546"/>
            <a:ext cx="428628" cy="630336"/>
          </a:xfrm>
          <a:prstGeom prst="rect">
            <a:avLst/>
          </a:prstGeom>
          <a:noFill/>
        </p:spPr>
      </p:pic>
      <p:pic>
        <p:nvPicPr>
          <p:cNvPr id="10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214" y="3929066"/>
            <a:ext cx="428628" cy="630336"/>
          </a:xfrm>
          <a:prstGeom prst="rect">
            <a:avLst/>
          </a:prstGeom>
          <a:noFill/>
        </p:spPr>
      </p:pic>
      <p:pic>
        <p:nvPicPr>
          <p:cNvPr id="11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429132"/>
            <a:ext cx="428628" cy="630336"/>
          </a:xfrm>
          <a:prstGeom prst="rect">
            <a:avLst/>
          </a:prstGeom>
          <a:noFill/>
        </p:spPr>
      </p:pic>
      <p:pic>
        <p:nvPicPr>
          <p:cNvPr id="12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5786454"/>
            <a:ext cx="428628" cy="630336"/>
          </a:xfrm>
          <a:prstGeom prst="rect">
            <a:avLst/>
          </a:prstGeom>
          <a:noFill/>
        </p:spPr>
      </p:pic>
      <p:pic>
        <p:nvPicPr>
          <p:cNvPr id="13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214686"/>
            <a:ext cx="428628" cy="630336"/>
          </a:xfrm>
          <a:prstGeom prst="rect">
            <a:avLst/>
          </a:prstGeom>
          <a:noFill/>
        </p:spPr>
      </p:pic>
      <p:pic>
        <p:nvPicPr>
          <p:cNvPr id="14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643182"/>
            <a:ext cx="428628" cy="630336"/>
          </a:xfrm>
          <a:prstGeom prst="rect">
            <a:avLst/>
          </a:prstGeom>
          <a:noFill/>
        </p:spPr>
      </p:pic>
      <p:pic>
        <p:nvPicPr>
          <p:cNvPr id="15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857232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21442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928670"/>
            <a:ext cx="8501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Цель: познакомить с некоторыми свойствами воды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1428736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Задачи: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расширять представления о воде;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формировать познавательный интерес к опытно-экспериментальной деятельности;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развивать способности устанавливать причинно-следственные связи на основе элементарного эксперимента и делать выводы;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развивать любознательность, сообразительность, внимание, умение самостоятельно решать поставленную задачу.</a:t>
            </a:r>
          </a:p>
        </p:txBody>
      </p:sp>
      <p:pic>
        <p:nvPicPr>
          <p:cNvPr id="1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2143116"/>
            <a:ext cx="588649" cy="865661"/>
          </a:xfrm>
          <a:prstGeom prst="rect">
            <a:avLst/>
          </a:prstGeom>
          <a:noFill/>
        </p:spPr>
      </p:pic>
      <p:pic>
        <p:nvPicPr>
          <p:cNvPr id="19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1571612"/>
            <a:ext cx="642942" cy="945503"/>
          </a:xfrm>
          <a:prstGeom prst="rect">
            <a:avLst/>
          </a:prstGeom>
          <a:noFill/>
        </p:spPr>
      </p:pic>
      <p:pic>
        <p:nvPicPr>
          <p:cNvPr id="20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3344956"/>
            <a:ext cx="500066" cy="735391"/>
          </a:xfrm>
          <a:prstGeom prst="rect">
            <a:avLst/>
          </a:prstGeom>
          <a:noFill/>
        </p:spPr>
      </p:pic>
      <p:pic>
        <p:nvPicPr>
          <p:cNvPr id="21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38" y="4357694"/>
            <a:ext cx="714380" cy="1050559"/>
          </a:xfrm>
          <a:prstGeom prst="rect">
            <a:avLst/>
          </a:prstGeom>
          <a:noFill/>
        </p:spPr>
      </p:pic>
      <p:pic>
        <p:nvPicPr>
          <p:cNvPr id="22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86710" y="5715016"/>
            <a:ext cx="571504" cy="8404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42918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«Вода – это жидкость, </a:t>
            </a:r>
            <a:endParaRPr lang="ru-RU" sz="3600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она может </a:t>
            </a:r>
            <a:r>
              <a:rPr lang="ru-RU" sz="3600" dirty="0">
                <a:solidFill>
                  <a:srgbClr val="002060"/>
                </a:solidFill>
              </a:rPr>
              <a:t>течь» 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5286388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Вода – это жидкость, её можно наливать, переливать в стакан, ведро.</a:t>
            </a:r>
          </a:p>
        </p:txBody>
      </p:sp>
      <p:pic>
        <p:nvPicPr>
          <p:cNvPr id="1026" name="Picture 2" descr="https://pp.userapi.com/c543103/v543103409/69728/BnAG5urRnS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928802"/>
            <a:ext cx="3857652" cy="2573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062013.imgbb.ru/community/20/201435/17996f4f98d26d2c995832c89c98d33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571744"/>
            <a:ext cx="3786214" cy="2507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78146" y="714356"/>
            <a:ext cx="1165854" cy="1714492"/>
          </a:xfrm>
          <a:prstGeom prst="rect">
            <a:avLst/>
          </a:prstGeom>
          <a:noFill/>
        </p:spPr>
      </p:pic>
      <p:pic>
        <p:nvPicPr>
          <p:cNvPr id="1034" name="Picture 10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572008"/>
            <a:ext cx="928694" cy="11144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6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«Вода прозрачная, бесцветная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5000636"/>
            <a:ext cx="78057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Вода не имеет цвета, она бесцветная. Может менять цвет в зависимости от того, что в неё добавили.</a:t>
            </a:r>
          </a:p>
        </p:txBody>
      </p:sp>
      <p:pic>
        <p:nvPicPr>
          <p:cNvPr id="17410" name="Picture 2" descr="http://www.maam.ru/upload/blogs/detsad-308510-14552131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500174"/>
            <a:ext cx="4487863" cy="3217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785794"/>
            <a:ext cx="1165854" cy="1714492"/>
          </a:xfrm>
          <a:prstGeom prst="rect">
            <a:avLst/>
          </a:prstGeom>
          <a:noFill/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420574"/>
            <a:ext cx="928694" cy="13657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64291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«Вода не имеет вкуса и запаха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4714884"/>
            <a:ext cx="87868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Вода не имеет вкуса, а принимает вкус того вещества, которое в нее добавлено </a:t>
            </a:r>
            <a:r>
              <a:rPr lang="ru-RU" sz="2800" i="1" dirty="0">
                <a:solidFill>
                  <a:srgbClr val="002060"/>
                </a:solidFill>
              </a:rPr>
              <a:t>(сахар, соль, лимонная кислота)</a:t>
            </a:r>
            <a:r>
              <a:rPr lang="ru-RU" sz="2800" dirty="0">
                <a:solidFill>
                  <a:srgbClr val="002060"/>
                </a:solidFill>
              </a:rPr>
              <a:t>. Вода не имеет запаха, она пахнет тем веществом, которое в нее добавлено.</a:t>
            </a:r>
          </a:p>
        </p:txBody>
      </p:sp>
      <p:pic>
        <p:nvPicPr>
          <p:cNvPr id="16386" name="Picture 2" descr="http://www.maam.ru/upload/blogs/detsad-60440-13949849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2354807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maam.ru/upload/blogs/detsad-60440-13949850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357430"/>
            <a:ext cx="3123918" cy="2341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0" name="Picture 6" descr="http://www.maam.ru/upload/blogs/detsad-60440-13949852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1428736"/>
            <a:ext cx="2071702" cy="2765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1285860"/>
            <a:ext cx="428628" cy="630336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1643050"/>
            <a:ext cx="428628" cy="630336"/>
          </a:xfrm>
          <a:prstGeom prst="rect">
            <a:avLst/>
          </a:prstGeom>
          <a:noFill/>
        </p:spPr>
      </p:pic>
      <p:pic>
        <p:nvPicPr>
          <p:cNvPr id="9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38" y="5857892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714356"/>
            <a:ext cx="5572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«Вода не имеет формы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5286388"/>
            <a:ext cx="79978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Вода не имеет формы и принимает форму того сосуда, в который она налита.</a:t>
            </a:r>
          </a:p>
        </p:txBody>
      </p:sp>
      <p:pic>
        <p:nvPicPr>
          <p:cNvPr id="15362" name="Picture 2" descr="http://www.maam.ru/upload/blogs/detsad-60440-13949853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3429024" cy="2570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6" name="Picture 6" descr="http://www.maam.ru/upload/blogs/detsad-60440-13949854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357298"/>
            <a:ext cx="2943510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785794"/>
            <a:ext cx="922965" cy="1357302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3786190"/>
            <a:ext cx="857256" cy="1260671"/>
          </a:xfrm>
          <a:prstGeom prst="rect">
            <a:avLst/>
          </a:prstGeom>
          <a:noFill/>
        </p:spPr>
      </p:pic>
      <p:pic>
        <p:nvPicPr>
          <p:cNvPr id="10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1785926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785794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«Снег – это тоже вода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5286388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Снег от тепла становится мягче, тает и превращается в воду.</a:t>
            </a:r>
          </a:p>
        </p:txBody>
      </p:sp>
      <p:pic>
        <p:nvPicPr>
          <p:cNvPr id="20484" name="Picture 4" descr="http://www.maam.ru/upload/blogs/detsad-308510-14552139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500306"/>
            <a:ext cx="3448019" cy="2586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2" name="Picture 2" descr="http://www.maam.ru/upload/blogs/detsad-308510-145521369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571612"/>
            <a:ext cx="285752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1458130"/>
            <a:ext cx="1000132" cy="1470783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424798"/>
            <a:ext cx="785818" cy="11556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714356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«Пар – это тоже вода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4429132"/>
            <a:ext cx="82153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Если над </a:t>
            </a:r>
            <a:r>
              <a:rPr lang="ru-RU" sz="2800" dirty="0">
                <a:solidFill>
                  <a:srgbClr val="002060"/>
                </a:solidFill>
              </a:rPr>
              <a:t>горячей водой </a:t>
            </a:r>
            <a:r>
              <a:rPr lang="ru-RU" sz="2800" dirty="0" smtClean="0">
                <a:solidFill>
                  <a:srgbClr val="002060"/>
                </a:solidFill>
              </a:rPr>
              <a:t>подержать </a:t>
            </a:r>
            <a:r>
              <a:rPr lang="ru-RU" sz="2800" dirty="0">
                <a:solidFill>
                  <a:srgbClr val="002060"/>
                </a:solidFill>
              </a:rPr>
              <a:t>зеркало, </a:t>
            </a:r>
            <a:r>
              <a:rPr lang="ru-RU" sz="2800" dirty="0" smtClean="0">
                <a:solidFill>
                  <a:srgbClr val="002060"/>
                </a:solidFill>
              </a:rPr>
              <a:t>то оно </a:t>
            </a:r>
            <a:r>
              <a:rPr lang="ru-RU" sz="2800" dirty="0">
                <a:solidFill>
                  <a:srgbClr val="002060"/>
                </a:solidFill>
              </a:rPr>
              <a:t>сразу же покрывается капельками воды. При нагревании вода из жидкого состояния переходит в газообразное, а при остывание из газообразного обратно в жидкое.</a:t>
            </a:r>
          </a:p>
        </p:txBody>
      </p:sp>
      <p:pic>
        <p:nvPicPr>
          <p:cNvPr id="4" name="Picture 6" descr="http://www.maam.ru/upload/blogs/detsad-308510-14552140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571612"/>
            <a:ext cx="3571900" cy="2631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1142984"/>
            <a:ext cx="928694" cy="1365727"/>
          </a:xfrm>
          <a:prstGeom prst="rect">
            <a:avLst/>
          </a:prstGeom>
          <a:noFill/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315540"/>
            <a:ext cx="714380" cy="1050559"/>
          </a:xfrm>
          <a:prstGeom prst="rect">
            <a:avLst/>
          </a:prstGeom>
          <a:noFill/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3311338"/>
            <a:ext cx="571504" cy="840447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7356" y="1857364"/>
            <a:ext cx="500066" cy="735391"/>
          </a:xfrm>
          <a:prstGeom prst="rect">
            <a:avLst/>
          </a:prstGeom>
          <a:noFill/>
        </p:spPr>
      </p:pic>
      <p:pic>
        <p:nvPicPr>
          <p:cNvPr id="9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1000108"/>
            <a:ext cx="428628" cy="630336"/>
          </a:xfrm>
          <a:prstGeom prst="rect">
            <a:avLst/>
          </a:prstGeom>
          <a:noFill/>
        </p:spPr>
      </p:pic>
      <p:pic>
        <p:nvPicPr>
          <p:cNvPr id="10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29652" y="4000504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7857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«Очистка воды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4714884"/>
            <a:ext cx="83582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Существуют разные способы очистки воды. Очистить воду можно с помощью фильтра для воды. Самый простой фильтр для очистки воды можно сделать из марли и ваты. </a:t>
            </a:r>
          </a:p>
        </p:txBody>
      </p:sp>
      <p:pic>
        <p:nvPicPr>
          <p:cNvPr id="18434" name="Picture 2" descr="http://www.maam.ru/upload/blogs/detsad-308510-14552143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3857652" cy="2893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 descr="http://www.maam.ru/upload/blogs/detsad-60440-13949876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428736"/>
            <a:ext cx="2428892" cy="3242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38" y="857232"/>
            <a:ext cx="428628" cy="630336"/>
          </a:xfrm>
          <a:prstGeom prst="rect">
            <a:avLst/>
          </a:prstGeom>
          <a:noFill/>
        </p:spPr>
      </p:pic>
      <p:pic>
        <p:nvPicPr>
          <p:cNvPr id="7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5357826"/>
            <a:ext cx="428628" cy="630336"/>
          </a:xfrm>
          <a:prstGeom prst="rect">
            <a:avLst/>
          </a:prstGeom>
          <a:noFill/>
        </p:spPr>
      </p:pic>
      <p:pic>
        <p:nvPicPr>
          <p:cNvPr id="8" name="Picture 8" descr="http://www.playcast.ru/uploads/2018/03/28/24944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714356"/>
            <a:ext cx="428628" cy="630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192</TotalTime>
  <Words>187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21</cp:revision>
  <dcterms:created xsi:type="dcterms:W3CDTF">2018-05-22T14:00:05Z</dcterms:created>
  <dcterms:modified xsi:type="dcterms:W3CDTF">2023-04-16T09:10:54Z</dcterms:modified>
</cp:coreProperties>
</file>