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14"/>
  </p:notesMasterIdLst>
  <p:sldIdLst>
    <p:sldId id="256" r:id="rId2"/>
    <p:sldId id="257" r:id="rId3"/>
    <p:sldId id="279" r:id="rId4"/>
    <p:sldId id="261" r:id="rId5"/>
    <p:sldId id="282" r:id="rId6"/>
    <p:sldId id="285" r:id="rId7"/>
    <p:sldId id="286" r:id="rId8"/>
    <p:sldId id="290" r:id="rId9"/>
    <p:sldId id="288" r:id="rId10"/>
    <p:sldId id="287" r:id="rId11"/>
    <p:sldId id="289" r:id="rId12"/>
    <p:sldId id="29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2424" y="-8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3D8385-A2EC-491B-8E00-B5BA23E8CD4F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B9DF79-6EE3-44A5-AE45-8765F5F45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168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Родился 6 июня 1799 году в Москве в дворянской семье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4D3D2-79DE-419B-AA74-4A06D0B614C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1E1AF0-E760-4DE9-970B-6E9F3D82E721}" type="slidenum">
              <a:rPr lang="ru-RU"/>
              <a:pPr/>
              <a:t>3</a:t>
            </a:fld>
            <a:endParaRPr lang="ru-RU"/>
          </a:p>
        </p:txBody>
      </p:sp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D791C55-45CA-4A17-B4E5-0E8C52E013A4}" type="slidenum">
              <a:rPr lang="ru-RU" sz="1200"/>
              <a:pPr algn="r"/>
              <a:t>3</a:t>
            </a:fld>
            <a:endParaRPr lang="ru-RU" sz="120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Звук включается по щелчку. Щелчок для продолжения</a:t>
            </a:r>
          </a:p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B69CA95-483D-4347-9A1C-5E68E76439A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57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819472"/>
            <a:ext cx="8881156" cy="3024336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+mn-lt"/>
              </a:rPr>
              <a:t>Презентация во 2 младшей группе к Дню рождения </a:t>
            </a:r>
            <a:r>
              <a:rPr lang="ru-RU" sz="4800" dirty="0" err="1" smtClean="0">
                <a:solidFill>
                  <a:srgbClr val="C00000"/>
                </a:solidFill>
                <a:latin typeface="+mn-lt"/>
              </a:rPr>
              <a:t>А.С.Пушкина</a:t>
            </a:r>
            <a:r>
              <a:rPr lang="ru-RU" sz="4800" dirty="0" smtClean="0">
                <a:solidFill>
                  <a:srgbClr val="C00000"/>
                </a:solidFill>
                <a:latin typeface="+mn-lt"/>
              </a:rPr>
              <a:t>.</a:t>
            </a:r>
            <a:endParaRPr lang="ru-RU" sz="4800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5" name="Содержимое 4" descr="Картинка 7 из 1148"/>
          <p:cNvPicPr>
            <a:picLocks noGrp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427984" y="1412776"/>
            <a:ext cx="3946711" cy="36358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Картинка 257 из 140522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501008"/>
            <a:ext cx="322341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499247" y="5949280"/>
            <a:ext cx="31560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Подготовили:Ткачева.С.В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</a:p>
          <a:p>
            <a:r>
              <a:rPr lang="ru-RU" b="1" dirty="0" err="1" smtClean="0">
                <a:solidFill>
                  <a:srgbClr val="C00000"/>
                </a:solidFill>
              </a:rPr>
              <a:t>Прутяну.С.А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ладшая группа\Desktop\psihologicheskij-smysl-skazki-o-rybake-i-rybke-205b89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17251"/>
            <a:ext cx="7848872" cy="5294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260648"/>
            <a:ext cx="7704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Первое знакомство со сказкой </a:t>
            </a:r>
            <a:r>
              <a:rPr lang="ru-RU" sz="2400" b="1" dirty="0" err="1" smtClean="0">
                <a:solidFill>
                  <a:srgbClr val="C00000"/>
                </a:solidFill>
              </a:rPr>
              <a:t>А.С.Пушкина</a:t>
            </a:r>
            <a:r>
              <a:rPr lang="ru-RU" sz="2400" b="1" dirty="0" smtClean="0">
                <a:solidFill>
                  <a:srgbClr val="C00000"/>
                </a:solidFill>
              </a:rPr>
              <a:t>. «Сказка о золотой рыбке»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37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Младшая группа\Desktop\68b56b588e2dc599aed4313157ffa4f4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8280919" cy="5934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02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620688"/>
            <a:ext cx="8060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Благодарим за внимание!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7170" name="Picture 2" descr="C:\Users\Младшая группа\Desktop\ir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29" y="1700808"/>
            <a:ext cx="8060049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028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219200"/>
          </a:xfrm>
          <a:noFill/>
        </p:spPr>
        <p:txBody>
          <a:bodyPr>
            <a:normAutofit/>
          </a:bodyPr>
          <a:lstStyle/>
          <a:p>
            <a:endParaRPr lang="ru-RU" sz="6600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5" name="Содержимое 4" descr="Картинка 8 из 61"/>
          <p:cNvPicPr>
            <a:picLocks noGrp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3960440" cy="48965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5976" y="1484784"/>
            <a:ext cx="4392488" cy="331236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Родился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июня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1799 года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Москве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дворянской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семье.</a:t>
            </a:r>
          </a:p>
          <a:p>
            <a:pPr algn="ctr">
              <a:buNone/>
            </a:pPr>
            <a:endParaRPr lang="ru-RU" sz="3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4" name="Rectangle 6"/>
          <p:cNvSpPr>
            <a:spLocks noGrp="1" noChangeArrowheads="1"/>
          </p:cNvSpPr>
          <p:nvPr>
            <p:ph type="title"/>
          </p:nvPr>
        </p:nvSpPr>
        <p:spPr>
          <a:xfrm>
            <a:off x="1903076" y="260648"/>
            <a:ext cx="6834336" cy="838200"/>
          </a:xfrm>
        </p:spPr>
        <p:txBody>
          <a:bodyPr>
            <a:noAutofit/>
          </a:bodyPr>
          <a:lstStyle/>
          <a:p>
            <a:pPr algn="l"/>
            <a:endParaRPr lang="ru-RU" sz="72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8619" name="Rectangle 11"/>
          <p:cNvSpPr>
            <a:spLocks noGrp="1" noChangeArrowheads="1"/>
          </p:cNvSpPr>
          <p:nvPr>
            <p:ph type="body" sz="half" idx="3"/>
          </p:nvPr>
        </p:nvSpPr>
        <p:spPr>
          <a:xfrm>
            <a:off x="467544" y="260649"/>
            <a:ext cx="8280920" cy="187220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Бабушка поэта и крепостная няня Арина Родионовна Матвеева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стали настоящими воспитательницами.  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Арина Родионовна первая познакомила Пушкина с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русскими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сказками. Многие рассказы он записывал,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потом использовал в своих сказках. </a:t>
            </a:r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Ей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 обязаны появлением на  свет  любимых сказок  нашего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детства.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9909" y="5006370"/>
            <a:ext cx="31432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Картинка 45 из 5137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21424425">
            <a:off x="1014475" y="2175599"/>
            <a:ext cx="2349420" cy="35571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 descr="Картинка 210 из 51374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01828">
            <a:off x="5252133" y="2155311"/>
            <a:ext cx="2551982" cy="35976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8444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11344" cy="198045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Любимая няня Арина Родионовна </a:t>
            </a:r>
            <a:b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</a:b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брала в руки вязание и начиналась сказка…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" name="Рисунок 2" descr="Картинка 0 из 51628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3042" y="2060848"/>
            <a:ext cx="5665262" cy="4081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9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377" r="1801"/>
          <a:stretch>
            <a:fillRect/>
          </a:stretch>
        </p:blipFill>
        <p:spPr>
          <a:xfrm rot="173644">
            <a:off x="6248491" y="1409074"/>
            <a:ext cx="1647291" cy="20383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188640"/>
            <a:ext cx="8229600" cy="990600"/>
          </a:xfrm>
        </p:spPr>
        <p:txBody>
          <a:bodyPr>
            <a:noAutofit/>
          </a:bodyPr>
          <a:lstStyle/>
          <a:p>
            <a:r>
              <a:rPr lang="ru-RU" sz="7200" dirty="0">
                <a:solidFill>
                  <a:srgbClr val="C00000"/>
                </a:solidFill>
                <a:latin typeface="+mn-lt"/>
              </a:rPr>
              <a:t>Личные вещи поэта</a:t>
            </a:r>
          </a:p>
        </p:txBody>
      </p:sp>
      <p:pic>
        <p:nvPicPr>
          <p:cNvPr id="87048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5448" y="1333117"/>
            <a:ext cx="2958480" cy="21903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7050" name="Picture 1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8491"/>
          <a:stretch>
            <a:fillRect/>
          </a:stretch>
        </p:blipFill>
        <p:spPr bwMode="auto">
          <a:xfrm>
            <a:off x="5418961" y="3852603"/>
            <a:ext cx="2667000" cy="1866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7053" name="Rectangle 13"/>
          <p:cNvSpPr>
            <a:spLocks noChangeArrowheads="1"/>
          </p:cNvSpPr>
          <p:nvPr/>
        </p:nvSpPr>
        <p:spPr bwMode="auto">
          <a:xfrm>
            <a:off x="944533" y="3523426"/>
            <a:ext cx="31509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Чернильный прибор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7054" name="Rectangle 14"/>
          <p:cNvSpPr>
            <a:spLocks noChangeArrowheads="1"/>
          </p:cNvSpPr>
          <p:nvPr/>
        </p:nvSpPr>
        <p:spPr bwMode="auto">
          <a:xfrm>
            <a:off x="4329302" y="2186825"/>
            <a:ext cx="189545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Карманные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часы поэта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057" name="Rectangle 17"/>
          <p:cNvSpPr>
            <a:spLocks noChangeArrowheads="1"/>
          </p:cNvSpPr>
          <p:nvPr/>
        </p:nvSpPr>
        <p:spPr bwMode="auto">
          <a:xfrm>
            <a:off x="5418961" y="5739687"/>
            <a:ext cx="285751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tabLst>
                <a:tab pos="733425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Ножницы </a:t>
            </a:r>
          </a:p>
          <a:p>
            <a:pPr algn="ctr">
              <a:tabLst>
                <a:tab pos="733425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кожаный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футляр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058" name="Rectangle 18"/>
          <p:cNvSpPr>
            <a:spLocks noChangeArrowheads="1"/>
          </p:cNvSpPr>
          <p:nvPr/>
        </p:nvSpPr>
        <p:spPr bwMode="auto">
          <a:xfrm>
            <a:off x="0" y="4727395"/>
            <a:ext cx="2895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tabLst>
                <a:tab pos="733425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Бумажник  </a:t>
            </a:r>
          </a:p>
          <a:p>
            <a:pPr algn="ctr">
              <a:tabLst>
                <a:tab pos="733425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бронзовый </a:t>
            </a:r>
          </a:p>
          <a:p>
            <a:pPr algn="ctr">
              <a:tabLst>
                <a:tab pos="733425" algn="l"/>
              </a:tabLs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колокольчик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7059" name="Picture 19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2074" y="4227423"/>
            <a:ext cx="2590800" cy="2200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77977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День рождения </a:t>
            </a:r>
            <a:br>
              <a:rPr lang="ru-RU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Александра Сергеевича Пушкина.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26" name="Picture 2" descr="C:\Users\Младшая группа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280920" cy="47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764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Младшая группа\Desktop\1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26" y="1844824"/>
            <a:ext cx="7921606" cy="4863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7" y="620688"/>
            <a:ext cx="66967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Самые известные с детства стихи </a:t>
            </a:r>
            <a:r>
              <a:rPr lang="ru-RU" sz="3200" b="1" dirty="0" err="1" smtClean="0">
                <a:solidFill>
                  <a:srgbClr val="C00000"/>
                </a:solidFill>
              </a:rPr>
              <a:t>А.С.Пушкина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41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Младшая группа\Desktop\36ba9ba226c98698aa09a194031e753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82706"/>
            <a:ext cx="7592392" cy="569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13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Младшая группа\Desktop\b64b450b68d9cf97085204fefe21f20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47228"/>
            <a:ext cx="7992887" cy="566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17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Другая 4">
      <a:dk1>
        <a:srgbClr val="FFFFFF"/>
      </a:dk1>
      <a:lt1>
        <a:srgbClr val="FFFFFF"/>
      </a:lt1>
      <a:dk2>
        <a:srgbClr val="FAF1D4"/>
      </a:dk2>
      <a:lt2>
        <a:srgbClr val="FFFFFF"/>
      </a:lt2>
      <a:accent1>
        <a:srgbClr val="DD7E0E"/>
      </a:accent1>
      <a:accent2>
        <a:srgbClr val="FDF59C"/>
      </a:accent2>
      <a:accent3>
        <a:srgbClr val="E7BC29"/>
      </a:accent3>
      <a:accent4>
        <a:srgbClr val="D092A7"/>
      </a:accent4>
      <a:accent5>
        <a:srgbClr val="0C0C0C"/>
      </a:accent5>
      <a:accent6>
        <a:srgbClr val="A55E0A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TC101859868[[fn=Термический]]</Template>
  <TotalTime>300</TotalTime>
  <Words>140</Words>
  <Application>Microsoft Office PowerPoint</Application>
  <PresentationFormat>Экран (4:3)</PresentationFormat>
  <Paragraphs>30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Бумажная</vt:lpstr>
      <vt:lpstr>Презентация во 2 младшей группе к Дню рождения А.С.Пушкина.</vt:lpstr>
      <vt:lpstr>Презентация PowerPoint</vt:lpstr>
      <vt:lpstr>Презентация PowerPoint</vt:lpstr>
      <vt:lpstr>Любимая няня Арина Родионовна  брала в руки вязание и начиналась сказка…</vt:lpstr>
      <vt:lpstr>Личные вещи поэта</vt:lpstr>
      <vt:lpstr> День рождения  Александра Сергеевича Пушкина.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Александр Сергеевич  Пушкин</dc:title>
  <dc:creator>Администратор</dc:creator>
  <cp:lastModifiedBy>Windows User</cp:lastModifiedBy>
  <cp:revision>31</cp:revision>
  <dcterms:modified xsi:type="dcterms:W3CDTF">2022-06-06T11:54:14Z</dcterms:modified>
</cp:coreProperties>
</file>