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CAF82-2FBA-45DB-AFE8-26A51C8C6EE6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F24DE-BEAE-4CE4-AF5C-6FABFBC18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46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CAF82-2FBA-45DB-AFE8-26A51C8C6EE6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F24DE-BEAE-4CE4-AF5C-6FABFBC18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56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Презентацию подготовили: </a:t>
            </a:r>
            <a:r>
              <a:rPr lang="ru-RU" dirty="0" err="1" smtClean="0"/>
              <a:t>Прутяну</a:t>
            </a:r>
            <a:r>
              <a:rPr lang="ru-RU" dirty="0" smtClean="0"/>
              <a:t> С.А, Ткачева С.В</a:t>
            </a:r>
            <a:endParaRPr lang="ru-RU" dirty="0"/>
          </a:p>
        </p:txBody>
      </p:sp>
      <p:pic>
        <p:nvPicPr>
          <p:cNvPr id="1026" name="Picture 2" descr="C:\Users\Младшая группа\Desktop\slide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352928" cy="54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430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2060"/>
                </a:solidFill>
              </a:rPr>
              <a:t>ОСИНА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18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2060"/>
                </a:solidFill>
              </a:rPr>
              <a:t>Берёза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502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2060"/>
                </a:solidFill>
              </a:rPr>
              <a:t>Деревья встречают весну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2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2060"/>
                </a:solidFill>
              </a:rPr>
              <a:t>Весной на хорошо прогреваемых солнцем участке появляются подснежники. </a:t>
            </a: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13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36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18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-2536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40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0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80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solidFill>
                  <a:srgbClr val="002060"/>
                </a:solidFill>
              </a:rPr>
              <a:t>В это время листья на деревьях ещё не распустились, но почки уже набухли.</a:t>
            </a:r>
            <a:r>
              <a:rPr lang="ru-RU" b="1" smtClean="0"/>
              <a:t/>
            </a:r>
            <a:br>
              <a:rPr lang="ru-RU" b="1" smtClean="0"/>
            </a:b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69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solidFill>
                  <a:srgbClr val="002060"/>
                </a:solidFill>
              </a:rPr>
              <a:t>На кустах тоже ещё нету листиков </a:t>
            </a:r>
            <a:br>
              <a:rPr lang="ru-RU" b="1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233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2060"/>
                </a:solidFill>
              </a:rPr>
              <a:t>Распускается верба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86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solidFill>
                  <a:srgbClr val="002060"/>
                </a:solidFill>
              </a:rPr>
              <a:t>Весной зацветает ива</a:t>
            </a:r>
            <a:br>
              <a:rPr lang="ru-RU" b="1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73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2060"/>
                </a:solidFill>
              </a:rPr>
              <a:t>ОЛЬХА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160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49</Words>
  <Application>Microsoft Office PowerPoint</Application>
  <PresentationFormat>Экран (4:3)</PresentationFormat>
  <Paragraphs>10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Презентацию подготовили: Прутяну С.А, Ткачева С.В</vt:lpstr>
      <vt:lpstr>Презентация PowerPoint</vt:lpstr>
      <vt:lpstr>Презентация PowerPoint</vt:lpstr>
      <vt:lpstr>Презентация PowerPoint</vt:lpstr>
      <vt:lpstr>В это время листья на деревьях ещё не распустились, но почки уже набухли. </vt:lpstr>
      <vt:lpstr>На кустах тоже ещё нету листиков  </vt:lpstr>
      <vt:lpstr>Распускается верба</vt:lpstr>
      <vt:lpstr>Весной зацветает ива </vt:lpstr>
      <vt:lpstr>ОЛЬХА</vt:lpstr>
      <vt:lpstr>ОСИНА</vt:lpstr>
      <vt:lpstr>Берёза</vt:lpstr>
      <vt:lpstr>Деревья встречают весну</vt:lpstr>
      <vt:lpstr>Весной на хорошо прогреваемых солнцем участке появляются подснежники. 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Деревья и кустарники весной</dc:title>
  <dc:creator>люба</dc:creator>
  <cp:lastModifiedBy>Windows User</cp:lastModifiedBy>
  <cp:revision>2</cp:revision>
  <dcterms:created xsi:type="dcterms:W3CDTF">2018-03-14T18:23:46Z</dcterms:created>
  <dcterms:modified xsi:type="dcterms:W3CDTF">2022-06-07T03:57:44Z</dcterms:modified>
</cp:coreProperties>
</file>