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42"/>
    <p:restoredTop sz="86357"/>
  </p:normalViewPr>
  <p:slideViewPr>
    <p:cSldViewPr snapToGrid="0">
      <p:cViewPr>
        <p:scale>
          <a:sx n="55" d="100"/>
          <a:sy n="55" d="100"/>
        </p:scale>
        <p:origin x="-2772" y="-162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342110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ТКАЧЁВА СВЕТЛАНА ВЛАДИМИРОВНА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3326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44</cp:revision>
  <cp:lastPrinted>2023-10-18T12:31:41Z</cp:lastPrinted>
  <dcterms:created xsi:type="dcterms:W3CDTF">2023-10-18T10:29:00Z</dcterms:created>
  <dcterms:modified xsi:type="dcterms:W3CDTF">2026-04-21T10:51:56Z</dcterms:modified>
</cp:coreProperties>
</file>